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8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3429882" y="793843"/>
            <a:ext cx="1896487" cy="1022781"/>
            <a:chOff x="605917" y="2516273"/>
            <a:chExt cx="2630036" cy="1465835"/>
          </a:xfrm>
        </p:grpSpPr>
        <p:sp>
          <p:nvSpPr>
            <p:cNvPr id="5" name="300 Elipse"/>
            <p:cNvSpPr/>
            <p:nvPr/>
          </p:nvSpPr>
          <p:spPr>
            <a:xfrm rot="18902450">
              <a:off x="605917" y="2516273"/>
              <a:ext cx="1466491" cy="1458058"/>
            </a:xfrm>
            <a:custGeom>
              <a:avLst/>
              <a:gdLst/>
              <a:ahLst/>
              <a:cxnLst/>
              <a:rect l="l" t="t" r="r" b="b"/>
              <a:pathLst>
                <a:path w="1466491" h="1458058">
                  <a:moveTo>
                    <a:pt x="679774" y="1098504"/>
                  </a:moveTo>
                  <a:cubicBezTo>
                    <a:pt x="666440" y="1183026"/>
                    <a:pt x="677474" y="1268619"/>
                    <a:pt x="713891" y="1344147"/>
                  </a:cubicBezTo>
                  <a:lnTo>
                    <a:pt x="703586" y="1354467"/>
                  </a:lnTo>
                  <a:lnTo>
                    <a:pt x="294352" y="1355049"/>
                  </a:lnTo>
                  <a:cubicBezTo>
                    <a:pt x="287202" y="1412901"/>
                    <a:pt x="225382" y="1457951"/>
                    <a:pt x="150221" y="1458058"/>
                  </a:cubicBezTo>
                  <a:cubicBezTo>
                    <a:pt x="69652" y="1458173"/>
                    <a:pt x="4264" y="1406600"/>
                    <a:pt x="4173" y="1342866"/>
                  </a:cubicBezTo>
                  <a:cubicBezTo>
                    <a:pt x="4093" y="1286681"/>
                    <a:pt x="54784" y="1239803"/>
                    <a:pt x="122019" y="1229521"/>
                  </a:cubicBezTo>
                  <a:cubicBezTo>
                    <a:pt x="52831" y="1220882"/>
                    <a:pt x="82" y="1173451"/>
                    <a:pt x="0" y="1116211"/>
                  </a:cubicBezTo>
                  <a:cubicBezTo>
                    <a:pt x="-91" y="1052477"/>
                    <a:pt x="65149" y="1000718"/>
                    <a:pt x="145719" y="1000603"/>
                  </a:cubicBezTo>
                  <a:cubicBezTo>
                    <a:pt x="219071" y="1000498"/>
                    <a:pt x="279840" y="1043237"/>
                    <a:pt x="289609" y="1099060"/>
                  </a:cubicBezTo>
                  <a:close/>
                  <a:moveTo>
                    <a:pt x="1432691" y="46578"/>
                  </a:moveTo>
                  <a:cubicBezTo>
                    <a:pt x="1453574" y="72978"/>
                    <a:pt x="1466491" y="109449"/>
                    <a:pt x="1466491" y="149734"/>
                  </a:cubicBezTo>
                  <a:cubicBezTo>
                    <a:pt x="1466491" y="224894"/>
                    <a:pt x="1421529" y="286779"/>
                    <a:pt x="1363688" y="294011"/>
                  </a:cubicBezTo>
                  <a:lnTo>
                    <a:pt x="1363688" y="682983"/>
                  </a:lnTo>
                  <a:cubicBezTo>
                    <a:pt x="1284241" y="647986"/>
                    <a:pt x="1195015" y="638840"/>
                    <a:pt x="1107692" y="655563"/>
                  </a:cubicBezTo>
                  <a:lnTo>
                    <a:pt x="1107692" y="289634"/>
                  </a:lnTo>
                  <a:cubicBezTo>
                    <a:pt x="1051855" y="279944"/>
                    <a:pt x="1009030" y="219236"/>
                    <a:pt x="1009030" y="145883"/>
                  </a:cubicBezTo>
                  <a:cubicBezTo>
                    <a:pt x="1009030" y="65314"/>
                    <a:pt x="1060696" y="0"/>
                    <a:pt x="1124430" y="0"/>
                  </a:cubicBezTo>
                  <a:cubicBezTo>
                    <a:pt x="1181670" y="0"/>
                    <a:pt x="1229176" y="52682"/>
                    <a:pt x="1237914" y="121857"/>
                  </a:cubicBezTo>
                  <a:cubicBezTo>
                    <a:pt x="1248100" y="54608"/>
                    <a:pt x="1294906" y="3850"/>
                    <a:pt x="1351091" y="3850"/>
                  </a:cubicBezTo>
                  <a:cubicBezTo>
                    <a:pt x="1382958" y="3850"/>
                    <a:pt x="1411808" y="20179"/>
                    <a:pt x="1432691" y="46578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300 Elipse"/>
            <p:cNvSpPr/>
            <p:nvPr/>
          </p:nvSpPr>
          <p:spPr>
            <a:xfrm rot="2697550" flipH="1">
              <a:off x="1769462" y="2524050"/>
              <a:ext cx="1466491" cy="1458058"/>
            </a:xfrm>
            <a:custGeom>
              <a:avLst/>
              <a:gdLst/>
              <a:ahLst/>
              <a:cxnLst/>
              <a:rect l="l" t="t" r="r" b="b"/>
              <a:pathLst>
                <a:path w="1466491" h="1458058">
                  <a:moveTo>
                    <a:pt x="679774" y="1098504"/>
                  </a:moveTo>
                  <a:cubicBezTo>
                    <a:pt x="666440" y="1183026"/>
                    <a:pt x="677474" y="1268619"/>
                    <a:pt x="713891" y="1344147"/>
                  </a:cubicBezTo>
                  <a:lnTo>
                    <a:pt x="703586" y="1354467"/>
                  </a:lnTo>
                  <a:lnTo>
                    <a:pt x="294352" y="1355049"/>
                  </a:lnTo>
                  <a:cubicBezTo>
                    <a:pt x="287202" y="1412901"/>
                    <a:pt x="225382" y="1457951"/>
                    <a:pt x="150221" y="1458058"/>
                  </a:cubicBezTo>
                  <a:cubicBezTo>
                    <a:pt x="69652" y="1458173"/>
                    <a:pt x="4264" y="1406600"/>
                    <a:pt x="4173" y="1342866"/>
                  </a:cubicBezTo>
                  <a:cubicBezTo>
                    <a:pt x="4093" y="1286681"/>
                    <a:pt x="54784" y="1239803"/>
                    <a:pt x="122019" y="1229521"/>
                  </a:cubicBezTo>
                  <a:cubicBezTo>
                    <a:pt x="52831" y="1220882"/>
                    <a:pt x="82" y="1173451"/>
                    <a:pt x="0" y="1116211"/>
                  </a:cubicBezTo>
                  <a:cubicBezTo>
                    <a:pt x="-91" y="1052477"/>
                    <a:pt x="65149" y="1000718"/>
                    <a:pt x="145719" y="1000603"/>
                  </a:cubicBezTo>
                  <a:cubicBezTo>
                    <a:pt x="219071" y="1000498"/>
                    <a:pt x="279840" y="1043237"/>
                    <a:pt x="289609" y="1099060"/>
                  </a:cubicBezTo>
                  <a:close/>
                  <a:moveTo>
                    <a:pt x="1432691" y="46578"/>
                  </a:moveTo>
                  <a:cubicBezTo>
                    <a:pt x="1453574" y="72978"/>
                    <a:pt x="1466491" y="109449"/>
                    <a:pt x="1466491" y="149734"/>
                  </a:cubicBezTo>
                  <a:cubicBezTo>
                    <a:pt x="1466491" y="224894"/>
                    <a:pt x="1421529" y="286779"/>
                    <a:pt x="1363688" y="294011"/>
                  </a:cubicBezTo>
                  <a:lnTo>
                    <a:pt x="1363688" y="682983"/>
                  </a:lnTo>
                  <a:cubicBezTo>
                    <a:pt x="1284241" y="647986"/>
                    <a:pt x="1195015" y="638840"/>
                    <a:pt x="1107692" y="655563"/>
                  </a:cubicBezTo>
                  <a:lnTo>
                    <a:pt x="1107692" y="289634"/>
                  </a:lnTo>
                  <a:cubicBezTo>
                    <a:pt x="1051855" y="279944"/>
                    <a:pt x="1009030" y="219236"/>
                    <a:pt x="1009030" y="145883"/>
                  </a:cubicBezTo>
                  <a:cubicBezTo>
                    <a:pt x="1009030" y="65314"/>
                    <a:pt x="1060696" y="0"/>
                    <a:pt x="1124430" y="0"/>
                  </a:cubicBezTo>
                  <a:cubicBezTo>
                    <a:pt x="1181670" y="0"/>
                    <a:pt x="1229176" y="52682"/>
                    <a:pt x="1237914" y="121857"/>
                  </a:cubicBezTo>
                  <a:cubicBezTo>
                    <a:pt x="1248100" y="54608"/>
                    <a:pt x="1294906" y="3850"/>
                    <a:pt x="1351091" y="3850"/>
                  </a:cubicBezTo>
                  <a:cubicBezTo>
                    <a:pt x="1382958" y="3850"/>
                    <a:pt x="1411808" y="20179"/>
                    <a:pt x="1432691" y="46578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6 Grupo"/>
            <p:cNvGrpSpPr/>
            <p:nvPr/>
          </p:nvGrpSpPr>
          <p:grpSpPr>
            <a:xfrm>
              <a:off x="1277058" y="2535129"/>
              <a:ext cx="1257056" cy="1389313"/>
              <a:chOff x="4230583" y="121045"/>
              <a:chExt cx="1257056" cy="1389313"/>
            </a:xfrm>
          </p:grpSpPr>
          <p:sp>
            <p:nvSpPr>
              <p:cNvPr id="8" name="298 Elipse"/>
              <p:cNvSpPr/>
              <p:nvPr/>
            </p:nvSpPr>
            <p:spPr>
              <a:xfrm>
                <a:off x="4230583" y="121045"/>
                <a:ext cx="1257056" cy="1389313"/>
              </a:xfrm>
              <a:custGeom>
                <a:avLst/>
                <a:gdLst/>
                <a:ahLst/>
                <a:cxnLst/>
                <a:rect l="l" t="t" r="r" b="b"/>
                <a:pathLst>
                  <a:path w="1257056" h="1389313">
                    <a:moveTo>
                      <a:pt x="628528" y="0"/>
                    </a:moveTo>
                    <a:cubicBezTo>
                      <a:pt x="975654" y="0"/>
                      <a:pt x="1257056" y="282486"/>
                      <a:pt x="1257056" y="630950"/>
                    </a:cubicBezTo>
                    <a:cubicBezTo>
                      <a:pt x="1257056" y="828883"/>
                      <a:pt x="1166264" y="1005528"/>
                      <a:pt x="1022631" y="1118875"/>
                    </a:cubicBezTo>
                    <a:cubicBezTo>
                      <a:pt x="1025683" y="1132955"/>
                      <a:pt x="1027258" y="1147555"/>
                      <a:pt x="1027258" y="1162513"/>
                    </a:cubicBezTo>
                    <a:cubicBezTo>
                      <a:pt x="1027258" y="1280635"/>
                      <a:pt x="929043" y="1376391"/>
                      <a:pt x="807888" y="1376391"/>
                    </a:cubicBezTo>
                    <a:cubicBezTo>
                      <a:pt x="776762" y="1376391"/>
                      <a:pt x="747150" y="1370071"/>
                      <a:pt x="721053" y="1357386"/>
                    </a:cubicBezTo>
                    <a:cubicBezTo>
                      <a:pt x="690424" y="1378802"/>
                      <a:pt x="652802" y="1389313"/>
                      <a:pt x="612662" y="1389313"/>
                    </a:cubicBezTo>
                    <a:cubicBezTo>
                      <a:pt x="579380" y="1389313"/>
                      <a:pt x="547829" y="1382087"/>
                      <a:pt x="520173" y="1367838"/>
                    </a:cubicBezTo>
                    <a:cubicBezTo>
                      <a:pt x="501709" y="1373606"/>
                      <a:pt x="481989" y="1376312"/>
                      <a:pt x="461622" y="1376312"/>
                    </a:cubicBezTo>
                    <a:cubicBezTo>
                      <a:pt x="340467" y="1376312"/>
                      <a:pt x="242252" y="1280556"/>
                      <a:pt x="242252" y="1162434"/>
                    </a:cubicBezTo>
                    <a:lnTo>
                      <a:pt x="245792" y="1128202"/>
                    </a:lnTo>
                    <a:cubicBezTo>
                      <a:pt x="95649" y="1014841"/>
                      <a:pt x="0" y="834108"/>
                      <a:pt x="0" y="630950"/>
                    </a:cubicBezTo>
                    <a:cubicBezTo>
                      <a:pt x="0" y="282486"/>
                      <a:pt x="281402" y="0"/>
                      <a:pt x="628528" y="0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9" name="8 Grupo"/>
              <p:cNvGrpSpPr/>
              <p:nvPr/>
            </p:nvGrpSpPr>
            <p:grpSpPr>
              <a:xfrm>
                <a:off x="4486874" y="411396"/>
                <a:ext cx="744473" cy="544598"/>
                <a:chOff x="2726524" y="853420"/>
                <a:chExt cx="744473" cy="544598"/>
              </a:xfrm>
            </p:grpSpPr>
            <p:grpSp>
              <p:nvGrpSpPr>
                <p:cNvPr id="10" name="9 Grupo"/>
                <p:cNvGrpSpPr/>
                <p:nvPr/>
              </p:nvGrpSpPr>
              <p:grpSpPr>
                <a:xfrm>
                  <a:off x="2726524" y="853420"/>
                  <a:ext cx="744473" cy="515798"/>
                  <a:chOff x="1422050" y="695344"/>
                  <a:chExt cx="744473" cy="515798"/>
                </a:xfrm>
                <a:solidFill>
                  <a:schemeClr val="bg1">
                    <a:lumMod val="95000"/>
                  </a:schemeClr>
                </a:solidFill>
              </p:grpSpPr>
              <p:sp>
                <p:nvSpPr>
                  <p:cNvPr id="12" name="319 Elipse"/>
                  <p:cNvSpPr/>
                  <p:nvPr/>
                </p:nvSpPr>
                <p:spPr>
                  <a:xfrm>
                    <a:off x="1422050" y="695345"/>
                    <a:ext cx="312414" cy="515797"/>
                  </a:xfrm>
                  <a:custGeom>
                    <a:avLst/>
                    <a:gdLst>
                      <a:gd name="connsiteX0" fmla="*/ 0 w 312414"/>
                      <a:gd name="connsiteY0" fmla="*/ 234000 h 468000"/>
                      <a:gd name="connsiteX1" fmla="*/ 156207 w 312414"/>
                      <a:gd name="connsiteY1" fmla="*/ 0 h 468000"/>
                      <a:gd name="connsiteX2" fmla="*/ 312414 w 312414"/>
                      <a:gd name="connsiteY2" fmla="*/ 234000 h 468000"/>
                      <a:gd name="connsiteX3" fmla="*/ 156207 w 312414"/>
                      <a:gd name="connsiteY3" fmla="*/ 468000 h 468000"/>
                      <a:gd name="connsiteX4" fmla="*/ 0 w 312414"/>
                      <a:gd name="connsiteY4" fmla="*/ 234000 h 468000"/>
                      <a:gd name="connsiteX0" fmla="*/ 0 w 312414"/>
                      <a:gd name="connsiteY0" fmla="*/ 256288 h 490288"/>
                      <a:gd name="connsiteX1" fmla="*/ 156207 w 312414"/>
                      <a:gd name="connsiteY1" fmla="*/ 22288 h 490288"/>
                      <a:gd name="connsiteX2" fmla="*/ 312414 w 312414"/>
                      <a:gd name="connsiteY2" fmla="*/ 256288 h 490288"/>
                      <a:gd name="connsiteX3" fmla="*/ 156207 w 312414"/>
                      <a:gd name="connsiteY3" fmla="*/ 490288 h 490288"/>
                      <a:gd name="connsiteX4" fmla="*/ 0 w 312414"/>
                      <a:gd name="connsiteY4" fmla="*/ 256288 h 490288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12414" h="515797">
                        <a:moveTo>
                          <a:pt x="0" y="281797"/>
                        </a:moveTo>
                        <a:cubicBezTo>
                          <a:pt x="0" y="152562"/>
                          <a:pt x="84224" y="-106984"/>
                          <a:pt x="156207" y="47797"/>
                        </a:cubicBezTo>
                        <a:cubicBezTo>
                          <a:pt x="228190" y="202578"/>
                          <a:pt x="214783" y="173993"/>
                          <a:pt x="312414" y="281797"/>
                        </a:cubicBezTo>
                        <a:cubicBezTo>
                          <a:pt x="312414" y="411032"/>
                          <a:pt x="242478" y="515797"/>
                          <a:pt x="156207" y="515797"/>
                        </a:cubicBezTo>
                        <a:cubicBezTo>
                          <a:pt x="69936" y="515797"/>
                          <a:pt x="0" y="411032"/>
                          <a:pt x="0" y="281797"/>
                        </a:cubicBezTo>
                        <a:close/>
                      </a:path>
                    </a:pathLst>
                  </a:custGeom>
                  <a:solidFill>
                    <a:schemeClr val="bg2">
                      <a:lumMod val="2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3" name="319 Elipse"/>
                  <p:cNvSpPr/>
                  <p:nvPr/>
                </p:nvSpPr>
                <p:spPr>
                  <a:xfrm flipH="1">
                    <a:off x="1854109" y="695344"/>
                    <a:ext cx="312414" cy="515797"/>
                  </a:xfrm>
                  <a:custGeom>
                    <a:avLst/>
                    <a:gdLst>
                      <a:gd name="connsiteX0" fmla="*/ 0 w 312414"/>
                      <a:gd name="connsiteY0" fmla="*/ 234000 h 468000"/>
                      <a:gd name="connsiteX1" fmla="*/ 156207 w 312414"/>
                      <a:gd name="connsiteY1" fmla="*/ 0 h 468000"/>
                      <a:gd name="connsiteX2" fmla="*/ 312414 w 312414"/>
                      <a:gd name="connsiteY2" fmla="*/ 234000 h 468000"/>
                      <a:gd name="connsiteX3" fmla="*/ 156207 w 312414"/>
                      <a:gd name="connsiteY3" fmla="*/ 468000 h 468000"/>
                      <a:gd name="connsiteX4" fmla="*/ 0 w 312414"/>
                      <a:gd name="connsiteY4" fmla="*/ 234000 h 468000"/>
                      <a:gd name="connsiteX0" fmla="*/ 0 w 312414"/>
                      <a:gd name="connsiteY0" fmla="*/ 256288 h 490288"/>
                      <a:gd name="connsiteX1" fmla="*/ 156207 w 312414"/>
                      <a:gd name="connsiteY1" fmla="*/ 22288 h 490288"/>
                      <a:gd name="connsiteX2" fmla="*/ 312414 w 312414"/>
                      <a:gd name="connsiteY2" fmla="*/ 256288 h 490288"/>
                      <a:gd name="connsiteX3" fmla="*/ 156207 w 312414"/>
                      <a:gd name="connsiteY3" fmla="*/ 490288 h 490288"/>
                      <a:gd name="connsiteX4" fmla="*/ 0 w 312414"/>
                      <a:gd name="connsiteY4" fmla="*/ 256288 h 490288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12414" h="515797">
                        <a:moveTo>
                          <a:pt x="0" y="281797"/>
                        </a:moveTo>
                        <a:cubicBezTo>
                          <a:pt x="0" y="152562"/>
                          <a:pt x="84224" y="-106984"/>
                          <a:pt x="156207" y="47797"/>
                        </a:cubicBezTo>
                        <a:cubicBezTo>
                          <a:pt x="228190" y="202578"/>
                          <a:pt x="214783" y="173993"/>
                          <a:pt x="312414" y="281797"/>
                        </a:cubicBezTo>
                        <a:cubicBezTo>
                          <a:pt x="312414" y="411032"/>
                          <a:pt x="242478" y="515797"/>
                          <a:pt x="156207" y="515797"/>
                        </a:cubicBezTo>
                        <a:cubicBezTo>
                          <a:pt x="69936" y="515797"/>
                          <a:pt x="0" y="411032"/>
                          <a:pt x="0" y="281797"/>
                        </a:cubicBezTo>
                        <a:close/>
                      </a:path>
                    </a:pathLst>
                  </a:custGeom>
                  <a:solidFill>
                    <a:schemeClr val="bg2">
                      <a:lumMod val="2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</p:grpSp>
            <p:sp>
              <p:nvSpPr>
                <p:cNvPr id="11" name="10 Triángulo isósceles"/>
                <p:cNvSpPr/>
                <p:nvPr/>
              </p:nvSpPr>
              <p:spPr>
                <a:xfrm>
                  <a:off x="3046217" y="1275605"/>
                  <a:ext cx="105087" cy="122413"/>
                </a:xfrm>
                <a:prstGeom prst="triangle">
                  <a:avLst/>
                </a:prstGeom>
                <a:solidFill>
                  <a:schemeClr val="bg2">
                    <a:lumMod val="2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  <p:grpSp>
        <p:nvGrpSpPr>
          <p:cNvPr id="14" name="13 Grupo"/>
          <p:cNvGrpSpPr/>
          <p:nvPr/>
        </p:nvGrpSpPr>
        <p:grpSpPr>
          <a:xfrm>
            <a:off x="1773414" y="791130"/>
            <a:ext cx="1840712" cy="1022781"/>
            <a:chOff x="504014" y="381666"/>
            <a:chExt cx="2630036" cy="1465835"/>
          </a:xfrm>
        </p:grpSpPr>
        <p:grpSp>
          <p:nvGrpSpPr>
            <p:cNvPr id="15" name="14 Grupo"/>
            <p:cNvGrpSpPr/>
            <p:nvPr/>
          </p:nvGrpSpPr>
          <p:grpSpPr>
            <a:xfrm>
              <a:off x="654194" y="653321"/>
              <a:ext cx="640109" cy="969077"/>
              <a:chOff x="666894" y="662846"/>
              <a:chExt cx="640109" cy="969077"/>
            </a:xfrm>
          </p:grpSpPr>
          <p:sp>
            <p:nvSpPr>
              <p:cNvPr id="31" name="298 Elipse"/>
              <p:cNvSpPr/>
              <p:nvPr/>
            </p:nvSpPr>
            <p:spPr>
              <a:xfrm>
                <a:off x="666894" y="662846"/>
                <a:ext cx="640109" cy="969077"/>
              </a:xfrm>
              <a:custGeom>
                <a:avLst/>
                <a:gdLst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26404 w 713928"/>
                  <a:gd name="connsiteY2" fmla="*/ 394155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00210 w 713928"/>
                  <a:gd name="connsiteY2" fmla="*/ 406061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78779 w 699641"/>
                  <a:gd name="connsiteY2" fmla="*/ 415586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75828"/>
                  <a:gd name="connsiteY0" fmla="*/ 822 h 987505"/>
                  <a:gd name="connsiteX1" fmla="*/ 569306 w 675828"/>
                  <a:gd name="connsiteY1" fmla="*/ 7863 h 987505"/>
                  <a:gd name="connsiteX2" fmla="*/ 459729 w 675828"/>
                  <a:gd name="connsiteY2" fmla="*/ 420348 h 987505"/>
                  <a:gd name="connsiteX3" fmla="*/ 675828 w 675828"/>
                  <a:gd name="connsiteY3" fmla="*/ 883847 h 987505"/>
                  <a:gd name="connsiteX4" fmla="*/ 622013 w 675828"/>
                  <a:gd name="connsiteY4" fmla="*/ 978328 h 987505"/>
                  <a:gd name="connsiteX5" fmla="*/ 555156 w 675828"/>
                  <a:gd name="connsiteY5" fmla="*/ 964831 h 987505"/>
                  <a:gd name="connsiteX6" fmla="*/ 471703 w 675828"/>
                  <a:gd name="connsiteY6" fmla="*/ 987505 h 987505"/>
                  <a:gd name="connsiteX7" fmla="*/ 400494 w 675828"/>
                  <a:gd name="connsiteY7" fmla="*/ 972254 h 987505"/>
                  <a:gd name="connsiteX8" fmla="*/ 355414 w 675828"/>
                  <a:gd name="connsiteY8" fmla="*/ 978272 h 987505"/>
                  <a:gd name="connsiteX9" fmla="*/ 186516 w 675828"/>
                  <a:gd name="connsiteY9" fmla="*/ 826377 h 987505"/>
                  <a:gd name="connsiteX10" fmla="*/ 189241 w 675828"/>
                  <a:gd name="connsiteY10" fmla="*/ 802065 h 987505"/>
                  <a:gd name="connsiteX11" fmla="*/ 0 w 675828"/>
                  <a:gd name="connsiteY11" fmla="*/ 448920 h 987505"/>
                  <a:gd name="connsiteX12" fmla="*/ 483919 w 675828"/>
                  <a:gd name="connsiteY12" fmla="*/ 822 h 987505"/>
                  <a:gd name="connsiteX0" fmla="*/ 483919 w 677491"/>
                  <a:gd name="connsiteY0" fmla="*/ 822 h 987505"/>
                  <a:gd name="connsiteX1" fmla="*/ 569306 w 677491"/>
                  <a:gd name="connsiteY1" fmla="*/ 7863 h 987505"/>
                  <a:gd name="connsiteX2" fmla="*/ 459729 w 677491"/>
                  <a:gd name="connsiteY2" fmla="*/ 420348 h 987505"/>
                  <a:gd name="connsiteX3" fmla="*/ 675828 w 677491"/>
                  <a:gd name="connsiteY3" fmla="*/ 883847 h 987505"/>
                  <a:gd name="connsiteX4" fmla="*/ 555156 w 677491"/>
                  <a:gd name="connsiteY4" fmla="*/ 964831 h 987505"/>
                  <a:gd name="connsiteX5" fmla="*/ 471703 w 677491"/>
                  <a:gd name="connsiteY5" fmla="*/ 987505 h 987505"/>
                  <a:gd name="connsiteX6" fmla="*/ 400494 w 677491"/>
                  <a:gd name="connsiteY6" fmla="*/ 972254 h 987505"/>
                  <a:gd name="connsiteX7" fmla="*/ 355414 w 677491"/>
                  <a:gd name="connsiteY7" fmla="*/ 978272 h 987505"/>
                  <a:gd name="connsiteX8" fmla="*/ 186516 w 677491"/>
                  <a:gd name="connsiteY8" fmla="*/ 826377 h 987505"/>
                  <a:gd name="connsiteX9" fmla="*/ 189241 w 677491"/>
                  <a:gd name="connsiteY9" fmla="*/ 802065 h 987505"/>
                  <a:gd name="connsiteX10" fmla="*/ 0 w 677491"/>
                  <a:gd name="connsiteY10" fmla="*/ 448920 h 987505"/>
                  <a:gd name="connsiteX11" fmla="*/ 483919 w 677491"/>
                  <a:gd name="connsiteY11" fmla="*/ 822 h 987505"/>
                  <a:gd name="connsiteX0" fmla="*/ 483919 w 642516"/>
                  <a:gd name="connsiteY0" fmla="*/ 822 h 987505"/>
                  <a:gd name="connsiteX1" fmla="*/ 569306 w 642516"/>
                  <a:gd name="connsiteY1" fmla="*/ 7863 h 987505"/>
                  <a:gd name="connsiteX2" fmla="*/ 459729 w 642516"/>
                  <a:gd name="connsiteY2" fmla="*/ 420348 h 987505"/>
                  <a:gd name="connsiteX3" fmla="*/ 640109 w 642516"/>
                  <a:gd name="connsiteY3" fmla="*/ 836222 h 987505"/>
                  <a:gd name="connsiteX4" fmla="*/ 555156 w 642516"/>
                  <a:gd name="connsiteY4" fmla="*/ 964831 h 987505"/>
                  <a:gd name="connsiteX5" fmla="*/ 471703 w 642516"/>
                  <a:gd name="connsiteY5" fmla="*/ 987505 h 987505"/>
                  <a:gd name="connsiteX6" fmla="*/ 400494 w 642516"/>
                  <a:gd name="connsiteY6" fmla="*/ 972254 h 987505"/>
                  <a:gd name="connsiteX7" fmla="*/ 355414 w 642516"/>
                  <a:gd name="connsiteY7" fmla="*/ 978272 h 987505"/>
                  <a:gd name="connsiteX8" fmla="*/ 186516 w 642516"/>
                  <a:gd name="connsiteY8" fmla="*/ 826377 h 987505"/>
                  <a:gd name="connsiteX9" fmla="*/ 189241 w 642516"/>
                  <a:gd name="connsiteY9" fmla="*/ 802065 h 987505"/>
                  <a:gd name="connsiteX10" fmla="*/ 0 w 642516"/>
                  <a:gd name="connsiteY10" fmla="*/ 448920 h 987505"/>
                  <a:gd name="connsiteX11" fmla="*/ 483919 w 642516"/>
                  <a:gd name="connsiteY11" fmla="*/ 822 h 987505"/>
                  <a:gd name="connsiteX0" fmla="*/ 483919 w 642516"/>
                  <a:gd name="connsiteY0" fmla="*/ 822 h 978272"/>
                  <a:gd name="connsiteX1" fmla="*/ 569306 w 642516"/>
                  <a:gd name="connsiteY1" fmla="*/ 7863 h 978272"/>
                  <a:gd name="connsiteX2" fmla="*/ 459729 w 642516"/>
                  <a:gd name="connsiteY2" fmla="*/ 420348 h 978272"/>
                  <a:gd name="connsiteX3" fmla="*/ 640109 w 642516"/>
                  <a:gd name="connsiteY3" fmla="*/ 836222 h 978272"/>
                  <a:gd name="connsiteX4" fmla="*/ 555156 w 642516"/>
                  <a:gd name="connsiteY4" fmla="*/ 964831 h 978272"/>
                  <a:gd name="connsiteX5" fmla="*/ 400494 w 642516"/>
                  <a:gd name="connsiteY5" fmla="*/ 972254 h 978272"/>
                  <a:gd name="connsiteX6" fmla="*/ 355414 w 642516"/>
                  <a:gd name="connsiteY6" fmla="*/ 978272 h 978272"/>
                  <a:gd name="connsiteX7" fmla="*/ 186516 w 642516"/>
                  <a:gd name="connsiteY7" fmla="*/ 826377 h 978272"/>
                  <a:gd name="connsiteX8" fmla="*/ 189241 w 642516"/>
                  <a:gd name="connsiteY8" fmla="*/ 802065 h 978272"/>
                  <a:gd name="connsiteX9" fmla="*/ 0 w 642516"/>
                  <a:gd name="connsiteY9" fmla="*/ 448920 h 978272"/>
                  <a:gd name="connsiteX10" fmla="*/ 483919 w 642516"/>
                  <a:gd name="connsiteY10" fmla="*/ 822 h 978272"/>
                  <a:gd name="connsiteX0" fmla="*/ 483919 w 642260"/>
                  <a:gd name="connsiteY0" fmla="*/ 822 h 978272"/>
                  <a:gd name="connsiteX1" fmla="*/ 569306 w 642260"/>
                  <a:gd name="connsiteY1" fmla="*/ 7863 h 978272"/>
                  <a:gd name="connsiteX2" fmla="*/ 459729 w 642260"/>
                  <a:gd name="connsiteY2" fmla="*/ 420348 h 978272"/>
                  <a:gd name="connsiteX3" fmla="*/ 640109 w 642260"/>
                  <a:gd name="connsiteY3" fmla="*/ 836222 h 978272"/>
                  <a:gd name="connsiteX4" fmla="*/ 545631 w 642260"/>
                  <a:gd name="connsiteY4" fmla="*/ 931494 h 978272"/>
                  <a:gd name="connsiteX5" fmla="*/ 400494 w 642260"/>
                  <a:gd name="connsiteY5" fmla="*/ 972254 h 978272"/>
                  <a:gd name="connsiteX6" fmla="*/ 355414 w 642260"/>
                  <a:gd name="connsiteY6" fmla="*/ 978272 h 978272"/>
                  <a:gd name="connsiteX7" fmla="*/ 186516 w 642260"/>
                  <a:gd name="connsiteY7" fmla="*/ 826377 h 978272"/>
                  <a:gd name="connsiteX8" fmla="*/ 189241 w 642260"/>
                  <a:gd name="connsiteY8" fmla="*/ 802065 h 978272"/>
                  <a:gd name="connsiteX9" fmla="*/ 0 w 642260"/>
                  <a:gd name="connsiteY9" fmla="*/ 448920 h 978272"/>
                  <a:gd name="connsiteX10" fmla="*/ 483919 w 642260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85026"/>
                  <a:gd name="connsiteX1" fmla="*/ 569306 w 640109"/>
                  <a:gd name="connsiteY1" fmla="*/ 7863 h 985026"/>
                  <a:gd name="connsiteX2" fmla="*/ 459729 w 640109"/>
                  <a:gd name="connsiteY2" fmla="*/ 420348 h 985026"/>
                  <a:gd name="connsiteX3" fmla="*/ 640109 w 640109"/>
                  <a:gd name="connsiteY3" fmla="*/ 836222 h 985026"/>
                  <a:gd name="connsiteX4" fmla="*/ 545631 w 640109"/>
                  <a:gd name="connsiteY4" fmla="*/ 931494 h 985026"/>
                  <a:gd name="connsiteX5" fmla="*/ 450501 w 640109"/>
                  <a:gd name="connsiteY5" fmla="*/ 957966 h 985026"/>
                  <a:gd name="connsiteX6" fmla="*/ 355414 w 640109"/>
                  <a:gd name="connsiteY6" fmla="*/ 978272 h 985026"/>
                  <a:gd name="connsiteX7" fmla="*/ 186516 w 640109"/>
                  <a:gd name="connsiteY7" fmla="*/ 826377 h 985026"/>
                  <a:gd name="connsiteX8" fmla="*/ 189241 w 640109"/>
                  <a:gd name="connsiteY8" fmla="*/ 802065 h 985026"/>
                  <a:gd name="connsiteX9" fmla="*/ 0 w 640109"/>
                  <a:gd name="connsiteY9" fmla="*/ 448920 h 985026"/>
                  <a:gd name="connsiteX10" fmla="*/ 483919 w 640109"/>
                  <a:gd name="connsiteY10" fmla="*/ 822 h 985026"/>
                  <a:gd name="connsiteX0" fmla="*/ 483919 w 640109"/>
                  <a:gd name="connsiteY0" fmla="*/ 822 h 982955"/>
                  <a:gd name="connsiteX1" fmla="*/ 569306 w 640109"/>
                  <a:gd name="connsiteY1" fmla="*/ 7863 h 982955"/>
                  <a:gd name="connsiteX2" fmla="*/ 459729 w 640109"/>
                  <a:gd name="connsiteY2" fmla="*/ 420348 h 982955"/>
                  <a:gd name="connsiteX3" fmla="*/ 640109 w 640109"/>
                  <a:gd name="connsiteY3" fmla="*/ 836222 h 982955"/>
                  <a:gd name="connsiteX4" fmla="*/ 545631 w 640109"/>
                  <a:gd name="connsiteY4" fmla="*/ 931494 h 982955"/>
                  <a:gd name="connsiteX5" fmla="*/ 450501 w 640109"/>
                  <a:gd name="connsiteY5" fmla="*/ 957966 h 982955"/>
                  <a:gd name="connsiteX6" fmla="*/ 341127 w 640109"/>
                  <a:gd name="connsiteY6" fmla="*/ 975891 h 982955"/>
                  <a:gd name="connsiteX7" fmla="*/ 186516 w 640109"/>
                  <a:gd name="connsiteY7" fmla="*/ 826377 h 982955"/>
                  <a:gd name="connsiteX8" fmla="*/ 189241 w 640109"/>
                  <a:gd name="connsiteY8" fmla="*/ 802065 h 982955"/>
                  <a:gd name="connsiteX9" fmla="*/ 0 w 640109"/>
                  <a:gd name="connsiteY9" fmla="*/ 448920 h 982955"/>
                  <a:gd name="connsiteX10" fmla="*/ 483919 w 640109"/>
                  <a:gd name="connsiteY10" fmla="*/ 822 h 982955"/>
                  <a:gd name="connsiteX0" fmla="*/ 483919 w 640109"/>
                  <a:gd name="connsiteY0" fmla="*/ 822 h 971319"/>
                  <a:gd name="connsiteX1" fmla="*/ 569306 w 640109"/>
                  <a:gd name="connsiteY1" fmla="*/ 7863 h 971319"/>
                  <a:gd name="connsiteX2" fmla="*/ 459729 w 640109"/>
                  <a:gd name="connsiteY2" fmla="*/ 420348 h 971319"/>
                  <a:gd name="connsiteX3" fmla="*/ 640109 w 640109"/>
                  <a:gd name="connsiteY3" fmla="*/ 836222 h 971319"/>
                  <a:gd name="connsiteX4" fmla="*/ 545631 w 640109"/>
                  <a:gd name="connsiteY4" fmla="*/ 931494 h 971319"/>
                  <a:gd name="connsiteX5" fmla="*/ 450501 w 640109"/>
                  <a:gd name="connsiteY5" fmla="*/ 957966 h 971319"/>
                  <a:gd name="connsiteX6" fmla="*/ 338746 w 640109"/>
                  <a:gd name="connsiteY6" fmla="*/ 961603 h 971319"/>
                  <a:gd name="connsiteX7" fmla="*/ 186516 w 640109"/>
                  <a:gd name="connsiteY7" fmla="*/ 826377 h 971319"/>
                  <a:gd name="connsiteX8" fmla="*/ 189241 w 640109"/>
                  <a:gd name="connsiteY8" fmla="*/ 802065 h 971319"/>
                  <a:gd name="connsiteX9" fmla="*/ 0 w 640109"/>
                  <a:gd name="connsiteY9" fmla="*/ 448920 h 971319"/>
                  <a:gd name="connsiteX10" fmla="*/ 483919 w 640109"/>
                  <a:gd name="connsiteY10" fmla="*/ 822 h 971319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5631 w 640109"/>
                  <a:gd name="connsiteY4" fmla="*/ 931494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70317"/>
                  <a:gd name="connsiteX1" fmla="*/ 569306 w 640109"/>
                  <a:gd name="connsiteY1" fmla="*/ 7863 h 970317"/>
                  <a:gd name="connsiteX2" fmla="*/ 459729 w 640109"/>
                  <a:gd name="connsiteY2" fmla="*/ 420348 h 970317"/>
                  <a:gd name="connsiteX3" fmla="*/ 640109 w 640109"/>
                  <a:gd name="connsiteY3" fmla="*/ 836222 h 970317"/>
                  <a:gd name="connsiteX4" fmla="*/ 440976 w 640109"/>
                  <a:gd name="connsiteY4" fmla="*/ 943678 h 970317"/>
                  <a:gd name="connsiteX5" fmla="*/ 338746 w 640109"/>
                  <a:gd name="connsiteY5" fmla="*/ 961603 h 970317"/>
                  <a:gd name="connsiteX6" fmla="*/ 186516 w 640109"/>
                  <a:gd name="connsiteY6" fmla="*/ 826377 h 970317"/>
                  <a:gd name="connsiteX7" fmla="*/ 189241 w 640109"/>
                  <a:gd name="connsiteY7" fmla="*/ 802065 h 970317"/>
                  <a:gd name="connsiteX8" fmla="*/ 0 w 640109"/>
                  <a:gd name="connsiteY8" fmla="*/ 448920 h 970317"/>
                  <a:gd name="connsiteX9" fmla="*/ 483919 w 640109"/>
                  <a:gd name="connsiteY9" fmla="*/ 822 h 970317"/>
                  <a:gd name="connsiteX0" fmla="*/ 483919 w 640109"/>
                  <a:gd name="connsiteY0" fmla="*/ 822 h 967834"/>
                  <a:gd name="connsiteX1" fmla="*/ 569306 w 640109"/>
                  <a:gd name="connsiteY1" fmla="*/ 7863 h 967834"/>
                  <a:gd name="connsiteX2" fmla="*/ 459729 w 640109"/>
                  <a:gd name="connsiteY2" fmla="*/ 420348 h 967834"/>
                  <a:gd name="connsiteX3" fmla="*/ 640109 w 640109"/>
                  <a:gd name="connsiteY3" fmla="*/ 836222 h 967834"/>
                  <a:gd name="connsiteX4" fmla="*/ 502888 w 640109"/>
                  <a:gd name="connsiteY4" fmla="*/ 934153 h 967834"/>
                  <a:gd name="connsiteX5" fmla="*/ 338746 w 640109"/>
                  <a:gd name="connsiteY5" fmla="*/ 961603 h 967834"/>
                  <a:gd name="connsiteX6" fmla="*/ 186516 w 640109"/>
                  <a:gd name="connsiteY6" fmla="*/ 826377 h 967834"/>
                  <a:gd name="connsiteX7" fmla="*/ 189241 w 640109"/>
                  <a:gd name="connsiteY7" fmla="*/ 802065 h 967834"/>
                  <a:gd name="connsiteX8" fmla="*/ 0 w 640109"/>
                  <a:gd name="connsiteY8" fmla="*/ 448920 h 967834"/>
                  <a:gd name="connsiteX9" fmla="*/ 483919 w 640109"/>
                  <a:gd name="connsiteY9" fmla="*/ 822 h 967834"/>
                  <a:gd name="connsiteX0" fmla="*/ 483919 w 640109"/>
                  <a:gd name="connsiteY0" fmla="*/ 822 h 977218"/>
                  <a:gd name="connsiteX1" fmla="*/ 569306 w 640109"/>
                  <a:gd name="connsiteY1" fmla="*/ 7863 h 977218"/>
                  <a:gd name="connsiteX2" fmla="*/ 459729 w 640109"/>
                  <a:gd name="connsiteY2" fmla="*/ 420348 h 977218"/>
                  <a:gd name="connsiteX3" fmla="*/ 640109 w 640109"/>
                  <a:gd name="connsiteY3" fmla="*/ 836222 h 977218"/>
                  <a:gd name="connsiteX4" fmla="*/ 517176 w 640109"/>
                  <a:gd name="connsiteY4" fmla="*/ 960347 h 977218"/>
                  <a:gd name="connsiteX5" fmla="*/ 338746 w 640109"/>
                  <a:gd name="connsiteY5" fmla="*/ 961603 h 977218"/>
                  <a:gd name="connsiteX6" fmla="*/ 186516 w 640109"/>
                  <a:gd name="connsiteY6" fmla="*/ 826377 h 977218"/>
                  <a:gd name="connsiteX7" fmla="*/ 189241 w 640109"/>
                  <a:gd name="connsiteY7" fmla="*/ 802065 h 977218"/>
                  <a:gd name="connsiteX8" fmla="*/ 0 w 640109"/>
                  <a:gd name="connsiteY8" fmla="*/ 448920 h 977218"/>
                  <a:gd name="connsiteX9" fmla="*/ 483919 w 640109"/>
                  <a:gd name="connsiteY9" fmla="*/ 822 h 977218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0109" h="969077">
                    <a:moveTo>
                      <a:pt x="483919" y="822"/>
                    </a:moveTo>
                    <a:cubicBezTo>
                      <a:pt x="526751" y="822"/>
                      <a:pt x="530183" y="-3550"/>
                      <a:pt x="569306" y="7863"/>
                    </a:cubicBezTo>
                    <a:cubicBezTo>
                      <a:pt x="502390" y="111511"/>
                      <a:pt x="447929" y="282288"/>
                      <a:pt x="459729" y="420348"/>
                    </a:cubicBezTo>
                    <a:cubicBezTo>
                      <a:pt x="471529" y="558408"/>
                      <a:pt x="467059" y="642343"/>
                      <a:pt x="640109" y="836222"/>
                    </a:cubicBezTo>
                    <a:cubicBezTo>
                      <a:pt x="601265" y="885344"/>
                      <a:pt x="584071" y="891825"/>
                      <a:pt x="517176" y="960347"/>
                    </a:cubicBezTo>
                    <a:cubicBezTo>
                      <a:pt x="462187" y="947906"/>
                      <a:pt x="393856" y="983931"/>
                      <a:pt x="338746" y="961603"/>
                    </a:cubicBezTo>
                    <a:cubicBezTo>
                      <a:pt x="283636" y="939275"/>
                      <a:pt x="186516" y="910266"/>
                      <a:pt x="186516" y="826377"/>
                    </a:cubicBezTo>
                    <a:lnTo>
                      <a:pt x="189241" y="802065"/>
                    </a:lnTo>
                    <a:cubicBezTo>
                      <a:pt x="73643" y="721557"/>
                      <a:pt x="0" y="593201"/>
                      <a:pt x="0" y="448920"/>
                    </a:cubicBezTo>
                    <a:cubicBezTo>
                      <a:pt x="0" y="201442"/>
                      <a:pt x="216658" y="822"/>
                      <a:pt x="483919" y="822"/>
                    </a:cubicBezTo>
                    <a:close/>
                  </a:path>
                </a:pathLst>
              </a:custGeom>
              <a:solidFill>
                <a:srgbClr val="EF6B6B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32" name="31 Grupo"/>
              <p:cNvGrpSpPr/>
              <p:nvPr/>
            </p:nvGrpSpPr>
            <p:grpSpPr>
              <a:xfrm>
                <a:off x="845703" y="869876"/>
                <a:ext cx="303236" cy="391533"/>
                <a:chOff x="2726524" y="853421"/>
                <a:chExt cx="393851" cy="551304"/>
              </a:xfrm>
            </p:grpSpPr>
            <p:sp>
              <p:nvSpPr>
                <p:cNvPr id="33" name="319 Elipse"/>
                <p:cNvSpPr/>
                <p:nvPr/>
              </p:nvSpPr>
              <p:spPr>
                <a:xfrm>
                  <a:off x="2726524" y="853421"/>
                  <a:ext cx="312415" cy="515796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rgbClr val="21C5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54908"/>
                  <a:endParaRPr lang="es-ES" sz="1900"/>
                </a:p>
              </p:txBody>
            </p:sp>
            <p:sp>
              <p:nvSpPr>
                <p:cNvPr id="34" name="464 Triángulo isósceles"/>
                <p:cNvSpPr/>
                <p:nvPr/>
              </p:nvSpPr>
              <p:spPr>
                <a:xfrm>
                  <a:off x="3040032" y="1275607"/>
                  <a:ext cx="80343" cy="129118"/>
                </a:xfrm>
                <a:custGeom>
                  <a:avLst/>
                  <a:gdLst>
                    <a:gd name="connsiteX0" fmla="*/ 0 w 80909"/>
                    <a:gd name="connsiteY0" fmla="*/ 86937 h 86937"/>
                    <a:gd name="connsiteX1" fmla="*/ 40455 w 80909"/>
                    <a:gd name="connsiteY1" fmla="*/ 0 h 86937"/>
                    <a:gd name="connsiteX2" fmla="*/ 80909 w 80909"/>
                    <a:gd name="connsiteY2" fmla="*/ 86937 h 86937"/>
                    <a:gd name="connsiteX3" fmla="*/ 0 w 80909"/>
                    <a:gd name="connsiteY3" fmla="*/ 86937 h 86937"/>
                    <a:gd name="connsiteX0" fmla="*/ 0 w 73765"/>
                    <a:gd name="connsiteY0" fmla="*/ 86937 h 89318"/>
                    <a:gd name="connsiteX1" fmla="*/ 40455 w 73765"/>
                    <a:gd name="connsiteY1" fmla="*/ 0 h 89318"/>
                    <a:gd name="connsiteX2" fmla="*/ 73765 w 73765"/>
                    <a:gd name="connsiteY2" fmla="*/ 89318 h 89318"/>
                    <a:gd name="connsiteX3" fmla="*/ 0 w 73765"/>
                    <a:gd name="connsiteY3" fmla="*/ 86937 h 89318"/>
                    <a:gd name="connsiteX0" fmla="*/ 0 w 71383"/>
                    <a:gd name="connsiteY0" fmla="*/ 86937 h 91700"/>
                    <a:gd name="connsiteX1" fmla="*/ 40455 w 71383"/>
                    <a:gd name="connsiteY1" fmla="*/ 0 h 91700"/>
                    <a:gd name="connsiteX2" fmla="*/ 71383 w 71383"/>
                    <a:gd name="connsiteY2" fmla="*/ 91700 h 91700"/>
                    <a:gd name="connsiteX3" fmla="*/ 0 w 71383"/>
                    <a:gd name="connsiteY3" fmla="*/ 86937 h 91700"/>
                    <a:gd name="connsiteX0" fmla="*/ 0 w 69002"/>
                    <a:gd name="connsiteY0" fmla="*/ 86937 h 94081"/>
                    <a:gd name="connsiteX1" fmla="*/ 40455 w 69002"/>
                    <a:gd name="connsiteY1" fmla="*/ 0 h 94081"/>
                    <a:gd name="connsiteX2" fmla="*/ 69002 w 69002"/>
                    <a:gd name="connsiteY2" fmla="*/ 94081 h 94081"/>
                    <a:gd name="connsiteX3" fmla="*/ 0 w 69002"/>
                    <a:gd name="connsiteY3" fmla="*/ 86937 h 94081"/>
                    <a:gd name="connsiteX0" fmla="*/ 0 w 61858"/>
                    <a:gd name="connsiteY0" fmla="*/ 86937 h 91699"/>
                    <a:gd name="connsiteX1" fmla="*/ 40455 w 61858"/>
                    <a:gd name="connsiteY1" fmla="*/ 0 h 91699"/>
                    <a:gd name="connsiteX2" fmla="*/ 61858 w 61858"/>
                    <a:gd name="connsiteY2" fmla="*/ 91699 h 91699"/>
                    <a:gd name="connsiteX3" fmla="*/ 0 w 61858"/>
                    <a:gd name="connsiteY3" fmla="*/ 86937 h 916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858" h="91699">
                      <a:moveTo>
                        <a:pt x="0" y="86937"/>
                      </a:moveTo>
                      <a:lnTo>
                        <a:pt x="40455" y="0"/>
                      </a:lnTo>
                      <a:lnTo>
                        <a:pt x="61858" y="91699"/>
                      </a:lnTo>
                      <a:lnTo>
                        <a:pt x="0" y="86937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16" name="15 Grupo"/>
            <p:cNvGrpSpPr/>
            <p:nvPr/>
          </p:nvGrpSpPr>
          <p:grpSpPr>
            <a:xfrm>
              <a:off x="504014" y="381666"/>
              <a:ext cx="1466491" cy="1458058"/>
              <a:chOff x="504014" y="381666"/>
              <a:chExt cx="1466491" cy="1458058"/>
            </a:xfrm>
          </p:grpSpPr>
          <p:sp>
            <p:nvSpPr>
              <p:cNvPr id="27" name="300 Elipse"/>
              <p:cNvSpPr/>
              <p:nvPr/>
            </p:nvSpPr>
            <p:spPr>
              <a:xfrm rot="18902450">
                <a:off x="504014" y="381666"/>
                <a:ext cx="1466491" cy="1458058"/>
              </a:xfrm>
              <a:custGeom>
                <a:avLst/>
                <a:gdLst/>
                <a:ahLst/>
                <a:cxnLst/>
                <a:rect l="l" t="t" r="r" b="b"/>
                <a:pathLst>
                  <a:path w="1466491" h="1458058">
                    <a:moveTo>
                      <a:pt x="679774" y="1098504"/>
                    </a:moveTo>
                    <a:cubicBezTo>
                      <a:pt x="666440" y="1183026"/>
                      <a:pt x="677474" y="1268619"/>
                      <a:pt x="713891" y="1344147"/>
                    </a:cubicBezTo>
                    <a:lnTo>
                      <a:pt x="703586" y="1354467"/>
                    </a:lnTo>
                    <a:lnTo>
                      <a:pt x="294352" y="1355049"/>
                    </a:lnTo>
                    <a:cubicBezTo>
                      <a:pt x="287202" y="1412901"/>
                      <a:pt x="225382" y="1457951"/>
                      <a:pt x="150221" y="1458058"/>
                    </a:cubicBezTo>
                    <a:cubicBezTo>
                      <a:pt x="69652" y="1458173"/>
                      <a:pt x="4264" y="1406600"/>
                      <a:pt x="4173" y="1342866"/>
                    </a:cubicBezTo>
                    <a:cubicBezTo>
                      <a:pt x="4093" y="1286681"/>
                      <a:pt x="54784" y="1239803"/>
                      <a:pt x="122019" y="1229521"/>
                    </a:cubicBezTo>
                    <a:cubicBezTo>
                      <a:pt x="52831" y="1220882"/>
                      <a:pt x="82" y="1173451"/>
                      <a:pt x="0" y="1116211"/>
                    </a:cubicBezTo>
                    <a:cubicBezTo>
                      <a:pt x="-91" y="1052477"/>
                      <a:pt x="65149" y="1000718"/>
                      <a:pt x="145719" y="1000603"/>
                    </a:cubicBezTo>
                    <a:cubicBezTo>
                      <a:pt x="219071" y="1000498"/>
                      <a:pt x="279840" y="1043237"/>
                      <a:pt x="289609" y="1099060"/>
                    </a:cubicBezTo>
                    <a:close/>
                    <a:moveTo>
                      <a:pt x="1432691" y="46578"/>
                    </a:moveTo>
                    <a:cubicBezTo>
                      <a:pt x="1453574" y="72978"/>
                      <a:pt x="1466491" y="109449"/>
                      <a:pt x="1466491" y="149734"/>
                    </a:cubicBezTo>
                    <a:cubicBezTo>
                      <a:pt x="1466491" y="224894"/>
                      <a:pt x="1421529" y="286779"/>
                      <a:pt x="1363688" y="294011"/>
                    </a:cubicBezTo>
                    <a:lnTo>
                      <a:pt x="1363688" y="682983"/>
                    </a:lnTo>
                    <a:cubicBezTo>
                      <a:pt x="1284241" y="647986"/>
                      <a:pt x="1195015" y="638840"/>
                      <a:pt x="1107692" y="655563"/>
                    </a:cubicBezTo>
                    <a:lnTo>
                      <a:pt x="1107692" y="289634"/>
                    </a:lnTo>
                    <a:cubicBezTo>
                      <a:pt x="1051855" y="279944"/>
                      <a:pt x="1009030" y="219236"/>
                      <a:pt x="1009030" y="145883"/>
                    </a:cubicBezTo>
                    <a:cubicBezTo>
                      <a:pt x="1009030" y="65314"/>
                      <a:pt x="1060696" y="0"/>
                      <a:pt x="1124430" y="0"/>
                    </a:cubicBezTo>
                    <a:cubicBezTo>
                      <a:pt x="1181670" y="0"/>
                      <a:pt x="1229176" y="52682"/>
                      <a:pt x="1237914" y="121857"/>
                    </a:cubicBezTo>
                    <a:cubicBezTo>
                      <a:pt x="1248100" y="54608"/>
                      <a:pt x="1294906" y="3850"/>
                      <a:pt x="1351091" y="3850"/>
                    </a:cubicBezTo>
                    <a:cubicBezTo>
                      <a:pt x="1382958" y="3850"/>
                      <a:pt x="1411808" y="20179"/>
                      <a:pt x="1432691" y="46578"/>
                    </a:cubicBezTo>
                    <a:close/>
                  </a:path>
                </a:pathLst>
              </a:custGeom>
              <a:solidFill>
                <a:srgbClr val="EF6B6B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28" name="27 Grupo"/>
              <p:cNvGrpSpPr/>
              <p:nvPr/>
            </p:nvGrpSpPr>
            <p:grpSpPr>
              <a:xfrm>
                <a:off x="1178060" y="413656"/>
                <a:ext cx="605668" cy="1365942"/>
                <a:chOff x="1178060" y="413656"/>
                <a:chExt cx="605668" cy="1365942"/>
              </a:xfrm>
              <a:solidFill>
                <a:schemeClr val="accent2">
                  <a:lumMod val="20000"/>
                  <a:lumOff val="80000"/>
                </a:schemeClr>
              </a:solidFill>
            </p:grpSpPr>
            <p:sp>
              <p:nvSpPr>
                <p:cNvPr id="29" name="298 Elipse"/>
                <p:cNvSpPr/>
                <p:nvPr/>
              </p:nvSpPr>
              <p:spPr>
                <a:xfrm>
                  <a:off x="1178060" y="413656"/>
                  <a:ext cx="605668" cy="1365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668" h="1365942">
                      <a:moveTo>
                        <a:pt x="605668" y="0"/>
                      </a:moveTo>
                      <a:lnTo>
                        <a:pt x="605668" y="746312"/>
                      </a:lnTo>
                      <a:lnTo>
                        <a:pt x="559745" y="815431"/>
                      </a:lnTo>
                      <a:lnTo>
                        <a:pt x="605668" y="815431"/>
                      </a:lnTo>
                      <a:lnTo>
                        <a:pt x="605668" y="1365942"/>
                      </a:lnTo>
                      <a:cubicBezTo>
                        <a:pt x="574949" y="1365672"/>
                        <a:pt x="545879" y="1358600"/>
                        <a:pt x="520173" y="1345550"/>
                      </a:cubicBezTo>
                      <a:cubicBezTo>
                        <a:pt x="501709" y="1351233"/>
                        <a:pt x="481989" y="1353900"/>
                        <a:pt x="461622" y="1353900"/>
                      </a:cubicBezTo>
                      <a:cubicBezTo>
                        <a:pt x="340467" y="1353900"/>
                        <a:pt x="242252" y="1259545"/>
                        <a:pt x="242252" y="1143150"/>
                      </a:cubicBezTo>
                      <a:lnTo>
                        <a:pt x="245792" y="1109419"/>
                      </a:lnTo>
                      <a:cubicBezTo>
                        <a:pt x="95649" y="997717"/>
                        <a:pt x="0" y="819627"/>
                        <a:pt x="0" y="619441"/>
                      </a:cubicBezTo>
                      <a:cubicBezTo>
                        <a:pt x="0" y="283667"/>
                        <a:pt x="269095" y="10063"/>
                        <a:pt x="605668" y="0"/>
                      </a:cubicBezTo>
                      <a:close/>
                    </a:path>
                  </a:pathLst>
                </a:custGeom>
                <a:solidFill>
                  <a:srgbClr val="EF6B6B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30" name="319 Elipse"/>
                <p:cNvSpPr/>
                <p:nvPr/>
              </p:nvSpPr>
              <p:spPr>
                <a:xfrm>
                  <a:off x="1434351" y="697482"/>
                  <a:ext cx="312414" cy="508252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rgbClr val="21C5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54908"/>
                  <a:endParaRPr lang="es-ES" sz="1900"/>
                </a:p>
              </p:txBody>
            </p:sp>
          </p:grpSp>
        </p:grpSp>
        <p:grpSp>
          <p:nvGrpSpPr>
            <p:cNvPr id="17" name="16 Grupo"/>
            <p:cNvGrpSpPr/>
            <p:nvPr/>
          </p:nvGrpSpPr>
          <p:grpSpPr>
            <a:xfrm>
              <a:off x="1667559" y="389443"/>
              <a:ext cx="1466491" cy="1458058"/>
              <a:chOff x="1667559" y="389443"/>
              <a:chExt cx="1466491" cy="1458058"/>
            </a:xfrm>
          </p:grpSpPr>
          <p:sp>
            <p:nvSpPr>
              <p:cNvPr id="23" name="300 Elipse"/>
              <p:cNvSpPr/>
              <p:nvPr/>
            </p:nvSpPr>
            <p:spPr>
              <a:xfrm rot="2697550" flipH="1">
                <a:off x="1667559" y="389443"/>
                <a:ext cx="1466491" cy="1458058"/>
              </a:xfrm>
              <a:custGeom>
                <a:avLst/>
                <a:gdLst/>
                <a:ahLst/>
                <a:cxnLst/>
                <a:rect l="l" t="t" r="r" b="b"/>
                <a:pathLst>
                  <a:path w="1466491" h="1458058">
                    <a:moveTo>
                      <a:pt x="679774" y="1098504"/>
                    </a:moveTo>
                    <a:cubicBezTo>
                      <a:pt x="666440" y="1183026"/>
                      <a:pt x="677474" y="1268619"/>
                      <a:pt x="713891" y="1344147"/>
                    </a:cubicBezTo>
                    <a:lnTo>
                      <a:pt x="703586" y="1354467"/>
                    </a:lnTo>
                    <a:lnTo>
                      <a:pt x="294352" y="1355049"/>
                    </a:lnTo>
                    <a:cubicBezTo>
                      <a:pt x="287202" y="1412901"/>
                      <a:pt x="225382" y="1457951"/>
                      <a:pt x="150221" y="1458058"/>
                    </a:cubicBezTo>
                    <a:cubicBezTo>
                      <a:pt x="69652" y="1458173"/>
                      <a:pt x="4264" y="1406600"/>
                      <a:pt x="4173" y="1342866"/>
                    </a:cubicBezTo>
                    <a:cubicBezTo>
                      <a:pt x="4093" y="1286681"/>
                      <a:pt x="54784" y="1239803"/>
                      <a:pt x="122019" y="1229521"/>
                    </a:cubicBezTo>
                    <a:cubicBezTo>
                      <a:pt x="52831" y="1220882"/>
                      <a:pt x="82" y="1173451"/>
                      <a:pt x="0" y="1116211"/>
                    </a:cubicBezTo>
                    <a:cubicBezTo>
                      <a:pt x="-91" y="1052477"/>
                      <a:pt x="65149" y="1000718"/>
                      <a:pt x="145719" y="1000603"/>
                    </a:cubicBezTo>
                    <a:cubicBezTo>
                      <a:pt x="219071" y="1000498"/>
                      <a:pt x="279840" y="1043237"/>
                      <a:pt x="289609" y="1099060"/>
                    </a:cubicBezTo>
                    <a:close/>
                    <a:moveTo>
                      <a:pt x="1432691" y="46578"/>
                    </a:moveTo>
                    <a:cubicBezTo>
                      <a:pt x="1453574" y="72978"/>
                      <a:pt x="1466491" y="109449"/>
                      <a:pt x="1466491" y="149734"/>
                    </a:cubicBezTo>
                    <a:cubicBezTo>
                      <a:pt x="1466491" y="224894"/>
                      <a:pt x="1421529" y="286779"/>
                      <a:pt x="1363688" y="294011"/>
                    </a:cubicBezTo>
                    <a:lnTo>
                      <a:pt x="1363688" y="682983"/>
                    </a:lnTo>
                    <a:cubicBezTo>
                      <a:pt x="1284241" y="647986"/>
                      <a:pt x="1195015" y="638840"/>
                      <a:pt x="1107692" y="655563"/>
                    </a:cubicBezTo>
                    <a:lnTo>
                      <a:pt x="1107692" y="289634"/>
                    </a:lnTo>
                    <a:cubicBezTo>
                      <a:pt x="1051855" y="279944"/>
                      <a:pt x="1009030" y="219236"/>
                      <a:pt x="1009030" y="145883"/>
                    </a:cubicBezTo>
                    <a:cubicBezTo>
                      <a:pt x="1009030" y="65314"/>
                      <a:pt x="1060696" y="0"/>
                      <a:pt x="1124430" y="0"/>
                    </a:cubicBezTo>
                    <a:cubicBezTo>
                      <a:pt x="1181670" y="0"/>
                      <a:pt x="1229176" y="52682"/>
                      <a:pt x="1237914" y="121857"/>
                    </a:cubicBezTo>
                    <a:cubicBezTo>
                      <a:pt x="1248100" y="54608"/>
                      <a:pt x="1294906" y="3850"/>
                      <a:pt x="1351091" y="3850"/>
                    </a:cubicBezTo>
                    <a:cubicBezTo>
                      <a:pt x="1382958" y="3850"/>
                      <a:pt x="1411808" y="20179"/>
                      <a:pt x="1432691" y="46578"/>
                    </a:cubicBezTo>
                    <a:close/>
                  </a:path>
                </a:pathLst>
              </a:cu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24" name="23 Grupo"/>
              <p:cNvGrpSpPr/>
              <p:nvPr/>
            </p:nvGrpSpPr>
            <p:grpSpPr>
              <a:xfrm flipH="1">
                <a:off x="1839996" y="413269"/>
                <a:ext cx="605668" cy="1365942"/>
                <a:chOff x="1178060" y="413656"/>
                <a:chExt cx="605668" cy="1365942"/>
              </a:xfrm>
            </p:grpSpPr>
            <p:sp>
              <p:nvSpPr>
                <p:cNvPr id="25" name="298 Elipse"/>
                <p:cNvSpPr/>
                <p:nvPr/>
              </p:nvSpPr>
              <p:spPr>
                <a:xfrm>
                  <a:off x="1178060" y="413656"/>
                  <a:ext cx="605668" cy="1365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668" h="1365942">
                      <a:moveTo>
                        <a:pt x="605668" y="0"/>
                      </a:moveTo>
                      <a:lnTo>
                        <a:pt x="605668" y="746312"/>
                      </a:lnTo>
                      <a:lnTo>
                        <a:pt x="559745" y="815431"/>
                      </a:lnTo>
                      <a:lnTo>
                        <a:pt x="605668" y="815431"/>
                      </a:lnTo>
                      <a:lnTo>
                        <a:pt x="605668" y="1365942"/>
                      </a:lnTo>
                      <a:cubicBezTo>
                        <a:pt x="574949" y="1365672"/>
                        <a:pt x="545879" y="1358600"/>
                        <a:pt x="520173" y="1345550"/>
                      </a:cubicBezTo>
                      <a:cubicBezTo>
                        <a:pt x="501709" y="1351233"/>
                        <a:pt x="481989" y="1353900"/>
                        <a:pt x="461622" y="1353900"/>
                      </a:cubicBezTo>
                      <a:cubicBezTo>
                        <a:pt x="340467" y="1353900"/>
                        <a:pt x="242252" y="1259545"/>
                        <a:pt x="242252" y="1143150"/>
                      </a:cubicBezTo>
                      <a:lnTo>
                        <a:pt x="245792" y="1109419"/>
                      </a:lnTo>
                      <a:cubicBezTo>
                        <a:pt x="95649" y="997717"/>
                        <a:pt x="0" y="819627"/>
                        <a:pt x="0" y="619441"/>
                      </a:cubicBezTo>
                      <a:cubicBezTo>
                        <a:pt x="0" y="283667"/>
                        <a:pt x="269095" y="10063"/>
                        <a:pt x="605668" y="0"/>
                      </a:cubicBezTo>
                      <a:close/>
                    </a:path>
                  </a:pathLst>
                </a:custGeom>
                <a:solidFill>
                  <a:srgbClr val="00B0F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26" name="319 Elipse"/>
                <p:cNvSpPr/>
                <p:nvPr/>
              </p:nvSpPr>
              <p:spPr>
                <a:xfrm>
                  <a:off x="1434351" y="697482"/>
                  <a:ext cx="312414" cy="508252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rgbClr val="EF6B6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54908"/>
                  <a:endParaRPr lang="es-ES" sz="1900"/>
                </a:p>
              </p:txBody>
            </p:sp>
          </p:grpSp>
        </p:grpSp>
        <p:grpSp>
          <p:nvGrpSpPr>
            <p:cNvPr id="18" name="17 Grupo"/>
            <p:cNvGrpSpPr/>
            <p:nvPr/>
          </p:nvGrpSpPr>
          <p:grpSpPr>
            <a:xfrm flipH="1">
              <a:off x="2329047" y="653321"/>
              <a:ext cx="640109" cy="969077"/>
              <a:chOff x="666894" y="662846"/>
              <a:chExt cx="640109" cy="969077"/>
            </a:xfrm>
          </p:grpSpPr>
          <p:sp>
            <p:nvSpPr>
              <p:cNvPr id="19" name="298 Elipse"/>
              <p:cNvSpPr/>
              <p:nvPr/>
            </p:nvSpPr>
            <p:spPr>
              <a:xfrm>
                <a:off x="666894" y="662846"/>
                <a:ext cx="640109" cy="969077"/>
              </a:xfrm>
              <a:custGeom>
                <a:avLst/>
                <a:gdLst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26404 w 713928"/>
                  <a:gd name="connsiteY2" fmla="*/ 394155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00210 w 713928"/>
                  <a:gd name="connsiteY2" fmla="*/ 406061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78779 w 699641"/>
                  <a:gd name="connsiteY2" fmla="*/ 415586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75828"/>
                  <a:gd name="connsiteY0" fmla="*/ 822 h 987505"/>
                  <a:gd name="connsiteX1" fmla="*/ 569306 w 675828"/>
                  <a:gd name="connsiteY1" fmla="*/ 7863 h 987505"/>
                  <a:gd name="connsiteX2" fmla="*/ 459729 w 675828"/>
                  <a:gd name="connsiteY2" fmla="*/ 420348 h 987505"/>
                  <a:gd name="connsiteX3" fmla="*/ 675828 w 675828"/>
                  <a:gd name="connsiteY3" fmla="*/ 883847 h 987505"/>
                  <a:gd name="connsiteX4" fmla="*/ 622013 w 675828"/>
                  <a:gd name="connsiteY4" fmla="*/ 978328 h 987505"/>
                  <a:gd name="connsiteX5" fmla="*/ 555156 w 675828"/>
                  <a:gd name="connsiteY5" fmla="*/ 964831 h 987505"/>
                  <a:gd name="connsiteX6" fmla="*/ 471703 w 675828"/>
                  <a:gd name="connsiteY6" fmla="*/ 987505 h 987505"/>
                  <a:gd name="connsiteX7" fmla="*/ 400494 w 675828"/>
                  <a:gd name="connsiteY7" fmla="*/ 972254 h 987505"/>
                  <a:gd name="connsiteX8" fmla="*/ 355414 w 675828"/>
                  <a:gd name="connsiteY8" fmla="*/ 978272 h 987505"/>
                  <a:gd name="connsiteX9" fmla="*/ 186516 w 675828"/>
                  <a:gd name="connsiteY9" fmla="*/ 826377 h 987505"/>
                  <a:gd name="connsiteX10" fmla="*/ 189241 w 675828"/>
                  <a:gd name="connsiteY10" fmla="*/ 802065 h 987505"/>
                  <a:gd name="connsiteX11" fmla="*/ 0 w 675828"/>
                  <a:gd name="connsiteY11" fmla="*/ 448920 h 987505"/>
                  <a:gd name="connsiteX12" fmla="*/ 483919 w 675828"/>
                  <a:gd name="connsiteY12" fmla="*/ 822 h 987505"/>
                  <a:gd name="connsiteX0" fmla="*/ 483919 w 677491"/>
                  <a:gd name="connsiteY0" fmla="*/ 822 h 987505"/>
                  <a:gd name="connsiteX1" fmla="*/ 569306 w 677491"/>
                  <a:gd name="connsiteY1" fmla="*/ 7863 h 987505"/>
                  <a:gd name="connsiteX2" fmla="*/ 459729 w 677491"/>
                  <a:gd name="connsiteY2" fmla="*/ 420348 h 987505"/>
                  <a:gd name="connsiteX3" fmla="*/ 675828 w 677491"/>
                  <a:gd name="connsiteY3" fmla="*/ 883847 h 987505"/>
                  <a:gd name="connsiteX4" fmla="*/ 555156 w 677491"/>
                  <a:gd name="connsiteY4" fmla="*/ 964831 h 987505"/>
                  <a:gd name="connsiteX5" fmla="*/ 471703 w 677491"/>
                  <a:gd name="connsiteY5" fmla="*/ 987505 h 987505"/>
                  <a:gd name="connsiteX6" fmla="*/ 400494 w 677491"/>
                  <a:gd name="connsiteY6" fmla="*/ 972254 h 987505"/>
                  <a:gd name="connsiteX7" fmla="*/ 355414 w 677491"/>
                  <a:gd name="connsiteY7" fmla="*/ 978272 h 987505"/>
                  <a:gd name="connsiteX8" fmla="*/ 186516 w 677491"/>
                  <a:gd name="connsiteY8" fmla="*/ 826377 h 987505"/>
                  <a:gd name="connsiteX9" fmla="*/ 189241 w 677491"/>
                  <a:gd name="connsiteY9" fmla="*/ 802065 h 987505"/>
                  <a:gd name="connsiteX10" fmla="*/ 0 w 677491"/>
                  <a:gd name="connsiteY10" fmla="*/ 448920 h 987505"/>
                  <a:gd name="connsiteX11" fmla="*/ 483919 w 677491"/>
                  <a:gd name="connsiteY11" fmla="*/ 822 h 987505"/>
                  <a:gd name="connsiteX0" fmla="*/ 483919 w 642516"/>
                  <a:gd name="connsiteY0" fmla="*/ 822 h 987505"/>
                  <a:gd name="connsiteX1" fmla="*/ 569306 w 642516"/>
                  <a:gd name="connsiteY1" fmla="*/ 7863 h 987505"/>
                  <a:gd name="connsiteX2" fmla="*/ 459729 w 642516"/>
                  <a:gd name="connsiteY2" fmla="*/ 420348 h 987505"/>
                  <a:gd name="connsiteX3" fmla="*/ 640109 w 642516"/>
                  <a:gd name="connsiteY3" fmla="*/ 836222 h 987505"/>
                  <a:gd name="connsiteX4" fmla="*/ 555156 w 642516"/>
                  <a:gd name="connsiteY4" fmla="*/ 964831 h 987505"/>
                  <a:gd name="connsiteX5" fmla="*/ 471703 w 642516"/>
                  <a:gd name="connsiteY5" fmla="*/ 987505 h 987505"/>
                  <a:gd name="connsiteX6" fmla="*/ 400494 w 642516"/>
                  <a:gd name="connsiteY6" fmla="*/ 972254 h 987505"/>
                  <a:gd name="connsiteX7" fmla="*/ 355414 w 642516"/>
                  <a:gd name="connsiteY7" fmla="*/ 978272 h 987505"/>
                  <a:gd name="connsiteX8" fmla="*/ 186516 w 642516"/>
                  <a:gd name="connsiteY8" fmla="*/ 826377 h 987505"/>
                  <a:gd name="connsiteX9" fmla="*/ 189241 w 642516"/>
                  <a:gd name="connsiteY9" fmla="*/ 802065 h 987505"/>
                  <a:gd name="connsiteX10" fmla="*/ 0 w 642516"/>
                  <a:gd name="connsiteY10" fmla="*/ 448920 h 987505"/>
                  <a:gd name="connsiteX11" fmla="*/ 483919 w 642516"/>
                  <a:gd name="connsiteY11" fmla="*/ 822 h 987505"/>
                  <a:gd name="connsiteX0" fmla="*/ 483919 w 642516"/>
                  <a:gd name="connsiteY0" fmla="*/ 822 h 978272"/>
                  <a:gd name="connsiteX1" fmla="*/ 569306 w 642516"/>
                  <a:gd name="connsiteY1" fmla="*/ 7863 h 978272"/>
                  <a:gd name="connsiteX2" fmla="*/ 459729 w 642516"/>
                  <a:gd name="connsiteY2" fmla="*/ 420348 h 978272"/>
                  <a:gd name="connsiteX3" fmla="*/ 640109 w 642516"/>
                  <a:gd name="connsiteY3" fmla="*/ 836222 h 978272"/>
                  <a:gd name="connsiteX4" fmla="*/ 555156 w 642516"/>
                  <a:gd name="connsiteY4" fmla="*/ 964831 h 978272"/>
                  <a:gd name="connsiteX5" fmla="*/ 400494 w 642516"/>
                  <a:gd name="connsiteY5" fmla="*/ 972254 h 978272"/>
                  <a:gd name="connsiteX6" fmla="*/ 355414 w 642516"/>
                  <a:gd name="connsiteY6" fmla="*/ 978272 h 978272"/>
                  <a:gd name="connsiteX7" fmla="*/ 186516 w 642516"/>
                  <a:gd name="connsiteY7" fmla="*/ 826377 h 978272"/>
                  <a:gd name="connsiteX8" fmla="*/ 189241 w 642516"/>
                  <a:gd name="connsiteY8" fmla="*/ 802065 h 978272"/>
                  <a:gd name="connsiteX9" fmla="*/ 0 w 642516"/>
                  <a:gd name="connsiteY9" fmla="*/ 448920 h 978272"/>
                  <a:gd name="connsiteX10" fmla="*/ 483919 w 642516"/>
                  <a:gd name="connsiteY10" fmla="*/ 822 h 978272"/>
                  <a:gd name="connsiteX0" fmla="*/ 483919 w 642260"/>
                  <a:gd name="connsiteY0" fmla="*/ 822 h 978272"/>
                  <a:gd name="connsiteX1" fmla="*/ 569306 w 642260"/>
                  <a:gd name="connsiteY1" fmla="*/ 7863 h 978272"/>
                  <a:gd name="connsiteX2" fmla="*/ 459729 w 642260"/>
                  <a:gd name="connsiteY2" fmla="*/ 420348 h 978272"/>
                  <a:gd name="connsiteX3" fmla="*/ 640109 w 642260"/>
                  <a:gd name="connsiteY3" fmla="*/ 836222 h 978272"/>
                  <a:gd name="connsiteX4" fmla="*/ 545631 w 642260"/>
                  <a:gd name="connsiteY4" fmla="*/ 931494 h 978272"/>
                  <a:gd name="connsiteX5" fmla="*/ 400494 w 642260"/>
                  <a:gd name="connsiteY5" fmla="*/ 972254 h 978272"/>
                  <a:gd name="connsiteX6" fmla="*/ 355414 w 642260"/>
                  <a:gd name="connsiteY6" fmla="*/ 978272 h 978272"/>
                  <a:gd name="connsiteX7" fmla="*/ 186516 w 642260"/>
                  <a:gd name="connsiteY7" fmla="*/ 826377 h 978272"/>
                  <a:gd name="connsiteX8" fmla="*/ 189241 w 642260"/>
                  <a:gd name="connsiteY8" fmla="*/ 802065 h 978272"/>
                  <a:gd name="connsiteX9" fmla="*/ 0 w 642260"/>
                  <a:gd name="connsiteY9" fmla="*/ 448920 h 978272"/>
                  <a:gd name="connsiteX10" fmla="*/ 483919 w 642260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85026"/>
                  <a:gd name="connsiteX1" fmla="*/ 569306 w 640109"/>
                  <a:gd name="connsiteY1" fmla="*/ 7863 h 985026"/>
                  <a:gd name="connsiteX2" fmla="*/ 459729 w 640109"/>
                  <a:gd name="connsiteY2" fmla="*/ 420348 h 985026"/>
                  <a:gd name="connsiteX3" fmla="*/ 640109 w 640109"/>
                  <a:gd name="connsiteY3" fmla="*/ 836222 h 985026"/>
                  <a:gd name="connsiteX4" fmla="*/ 545631 w 640109"/>
                  <a:gd name="connsiteY4" fmla="*/ 931494 h 985026"/>
                  <a:gd name="connsiteX5" fmla="*/ 450501 w 640109"/>
                  <a:gd name="connsiteY5" fmla="*/ 957966 h 985026"/>
                  <a:gd name="connsiteX6" fmla="*/ 355414 w 640109"/>
                  <a:gd name="connsiteY6" fmla="*/ 978272 h 985026"/>
                  <a:gd name="connsiteX7" fmla="*/ 186516 w 640109"/>
                  <a:gd name="connsiteY7" fmla="*/ 826377 h 985026"/>
                  <a:gd name="connsiteX8" fmla="*/ 189241 w 640109"/>
                  <a:gd name="connsiteY8" fmla="*/ 802065 h 985026"/>
                  <a:gd name="connsiteX9" fmla="*/ 0 w 640109"/>
                  <a:gd name="connsiteY9" fmla="*/ 448920 h 985026"/>
                  <a:gd name="connsiteX10" fmla="*/ 483919 w 640109"/>
                  <a:gd name="connsiteY10" fmla="*/ 822 h 985026"/>
                  <a:gd name="connsiteX0" fmla="*/ 483919 w 640109"/>
                  <a:gd name="connsiteY0" fmla="*/ 822 h 982955"/>
                  <a:gd name="connsiteX1" fmla="*/ 569306 w 640109"/>
                  <a:gd name="connsiteY1" fmla="*/ 7863 h 982955"/>
                  <a:gd name="connsiteX2" fmla="*/ 459729 w 640109"/>
                  <a:gd name="connsiteY2" fmla="*/ 420348 h 982955"/>
                  <a:gd name="connsiteX3" fmla="*/ 640109 w 640109"/>
                  <a:gd name="connsiteY3" fmla="*/ 836222 h 982955"/>
                  <a:gd name="connsiteX4" fmla="*/ 545631 w 640109"/>
                  <a:gd name="connsiteY4" fmla="*/ 931494 h 982955"/>
                  <a:gd name="connsiteX5" fmla="*/ 450501 w 640109"/>
                  <a:gd name="connsiteY5" fmla="*/ 957966 h 982955"/>
                  <a:gd name="connsiteX6" fmla="*/ 341127 w 640109"/>
                  <a:gd name="connsiteY6" fmla="*/ 975891 h 982955"/>
                  <a:gd name="connsiteX7" fmla="*/ 186516 w 640109"/>
                  <a:gd name="connsiteY7" fmla="*/ 826377 h 982955"/>
                  <a:gd name="connsiteX8" fmla="*/ 189241 w 640109"/>
                  <a:gd name="connsiteY8" fmla="*/ 802065 h 982955"/>
                  <a:gd name="connsiteX9" fmla="*/ 0 w 640109"/>
                  <a:gd name="connsiteY9" fmla="*/ 448920 h 982955"/>
                  <a:gd name="connsiteX10" fmla="*/ 483919 w 640109"/>
                  <a:gd name="connsiteY10" fmla="*/ 822 h 982955"/>
                  <a:gd name="connsiteX0" fmla="*/ 483919 w 640109"/>
                  <a:gd name="connsiteY0" fmla="*/ 822 h 971319"/>
                  <a:gd name="connsiteX1" fmla="*/ 569306 w 640109"/>
                  <a:gd name="connsiteY1" fmla="*/ 7863 h 971319"/>
                  <a:gd name="connsiteX2" fmla="*/ 459729 w 640109"/>
                  <a:gd name="connsiteY2" fmla="*/ 420348 h 971319"/>
                  <a:gd name="connsiteX3" fmla="*/ 640109 w 640109"/>
                  <a:gd name="connsiteY3" fmla="*/ 836222 h 971319"/>
                  <a:gd name="connsiteX4" fmla="*/ 545631 w 640109"/>
                  <a:gd name="connsiteY4" fmla="*/ 931494 h 971319"/>
                  <a:gd name="connsiteX5" fmla="*/ 450501 w 640109"/>
                  <a:gd name="connsiteY5" fmla="*/ 957966 h 971319"/>
                  <a:gd name="connsiteX6" fmla="*/ 338746 w 640109"/>
                  <a:gd name="connsiteY6" fmla="*/ 961603 h 971319"/>
                  <a:gd name="connsiteX7" fmla="*/ 186516 w 640109"/>
                  <a:gd name="connsiteY7" fmla="*/ 826377 h 971319"/>
                  <a:gd name="connsiteX8" fmla="*/ 189241 w 640109"/>
                  <a:gd name="connsiteY8" fmla="*/ 802065 h 971319"/>
                  <a:gd name="connsiteX9" fmla="*/ 0 w 640109"/>
                  <a:gd name="connsiteY9" fmla="*/ 448920 h 971319"/>
                  <a:gd name="connsiteX10" fmla="*/ 483919 w 640109"/>
                  <a:gd name="connsiteY10" fmla="*/ 822 h 971319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5631 w 640109"/>
                  <a:gd name="connsiteY4" fmla="*/ 931494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70317"/>
                  <a:gd name="connsiteX1" fmla="*/ 569306 w 640109"/>
                  <a:gd name="connsiteY1" fmla="*/ 7863 h 970317"/>
                  <a:gd name="connsiteX2" fmla="*/ 459729 w 640109"/>
                  <a:gd name="connsiteY2" fmla="*/ 420348 h 970317"/>
                  <a:gd name="connsiteX3" fmla="*/ 640109 w 640109"/>
                  <a:gd name="connsiteY3" fmla="*/ 836222 h 970317"/>
                  <a:gd name="connsiteX4" fmla="*/ 440976 w 640109"/>
                  <a:gd name="connsiteY4" fmla="*/ 943678 h 970317"/>
                  <a:gd name="connsiteX5" fmla="*/ 338746 w 640109"/>
                  <a:gd name="connsiteY5" fmla="*/ 961603 h 970317"/>
                  <a:gd name="connsiteX6" fmla="*/ 186516 w 640109"/>
                  <a:gd name="connsiteY6" fmla="*/ 826377 h 970317"/>
                  <a:gd name="connsiteX7" fmla="*/ 189241 w 640109"/>
                  <a:gd name="connsiteY7" fmla="*/ 802065 h 970317"/>
                  <a:gd name="connsiteX8" fmla="*/ 0 w 640109"/>
                  <a:gd name="connsiteY8" fmla="*/ 448920 h 970317"/>
                  <a:gd name="connsiteX9" fmla="*/ 483919 w 640109"/>
                  <a:gd name="connsiteY9" fmla="*/ 822 h 970317"/>
                  <a:gd name="connsiteX0" fmla="*/ 483919 w 640109"/>
                  <a:gd name="connsiteY0" fmla="*/ 822 h 967834"/>
                  <a:gd name="connsiteX1" fmla="*/ 569306 w 640109"/>
                  <a:gd name="connsiteY1" fmla="*/ 7863 h 967834"/>
                  <a:gd name="connsiteX2" fmla="*/ 459729 w 640109"/>
                  <a:gd name="connsiteY2" fmla="*/ 420348 h 967834"/>
                  <a:gd name="connsiteX3" fmla="*/ 640109 w 640109"/>
                  <a:gd name="connsiteY3" fmla="*/ 836222 h 967834"/>
                  <a:gd name="connsiteX4" fmla="*/ 502888 w 640109"/>
                  <a:gd name="connsiteY4" fmla="*/ 934153 h 967834"/>
                  <a:gd name="connsiteX5" fmla="*/ 338746 w 640109"/>
                  <a:gd name="connsiteY5" fmla="*/ 961603 h 967834"/>
                  <a:gd name="connsiteX6" fmla="*/ 186516 w 640109"/>
                  <a:gd name="connsiteY6" fmla="*/ 826377 h 967834"/>
                  <a:gd name="connsiteX7" fmla="*/ 189241 w 640109"/>
                  <a:gd name="connsiteY7" fmla="*/ 802065 h 967834"/>
                  <a:gd name="connsiteX8" fmla="*/ 0 w 640109"/>
                  <a:gd name="connsiteY8" fmla="*/ 448920 h 967834"/>
                  <a:gd name="connsiteX9" fmla="*/ 483919 w 640109"/>
                  <a:gd name="connsiteY9" fmla="*/ 822 h 967834"/>
                  <a:gd name="connsiteX0" fmla="*/ 483919 w 640109"/>
                  <a:gd name="connsiteY0" fmla="*/ 822 h 977218"/>
                  <a:gd name="connsiteX1" fmla="*/ 569306 w 640109"/>
                  <a:gd name="connsiteY1" fmla="*/ 7863 h 977218"/>
                  <a:gd name="connsiteX2" fmla="*/ 459729 w 640109"/>
                  <a:gd name="connsiteY2" fmla="*/ 420348 h 977218"/>
                  <a:gd name="connsiteX3" fmla="*/ 640109 w 640109"/>
                  <a:gd name="connsiteY3" fmla="*/ 836222 h 977218"/>
                  <a:gd name="connsiteX4" fmla="*/ 517176 w 640109"/>
                  <a:gd name="connsiteY4" fmla="*/ 960347 h 977218"/>
                  <a:gd name="connsiteX5" fmla="*/ 338746 w 640109"/>
                  <a:gd name="connsiteY5" fmla="*/ 961603 h 977218"/>
                  <a:gd name="connsiteX6" fmla="*/ 186516 w 640109"/>
                  <a:gd name="connsiteY6" fmla="*/ 826377 h 977218"/>
                  <a:gd name="connsiteX7" fmla="*/ 189241 w 640109"/>
                  <a:gd name="connsiteY7" fmla="*/ 802065 h 977218"/>
                  <a:gd name="connsiteX8" fmla="*/ 0 w 640109"/>
                  <a:gd name="connsiteY8" fmla="*/ 448920 h 977218"/>
                  <a:gd name="connsiteX9" fmla="*/ 483919 w 640109"/>
                  <a:gd name="connsiteY9" fmla="*/ 822 h 977218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0109" h="969077">
                    <a:moveTo>
                      <a:pt x="483919" y="822"/>
                    </a:moveTo>
                    <a:cubicBezTo>
                      <a:pt x="526751" y="822"/>
                      <a:pt x="530183" y="-3550"/>
                      <a:pt x="569306" y="7863"/>
                    </a:cubicBezTo>
                    <a:cubicBezTo>
                      <a:pt x="502390" y="111511"/>
                      <a:pt x="447929" y="282288"/>
                      <a:pt x="459729" y="420348"/>
                    </a:cubicBezTo>
                    <a:cubicBezTo>
                      <a:pt x="471529" y="558408"/>
                      <a:pt x="467059" y="642343"/>
                      <a:pt x="640109" y="836222"/>
                    </a:cubicBezTo>
                    <a:cubicBezTo>
                      <a:pt x="601265" y="885344"/>
                      <a:pt x="584071" y="891825"/>
                      <a:pt x="517176" y="960347"/>
                    </a:cubicBezTo>
                    <a:cubicBezTo>
                      <a:pt x="462187" y="947906"/>
                      <a:pt x="393856" y="983931"/>
                      <a:pt x="338746" y="961603"/>
                    </a:cubicBezTo>
                    <a:cubicBezTo>
                      <a:pt x="283636" y="939275"/>
                      <a:pt x="186516" y="910266"/>
                      <a:pt x="186516" y="826377"/>
                    </a:cubicBezTo>
                    <a:lnTo>
                      <a:pt x="189241" y="802065"/>
                    </a:lnTo>
                    <a:cubicBezTo>
                      <a:pt x="73643" y="721557"/>
                      <a:pt x="0" y="593201"/>
                      <a:pt x="0" y="448920"/>
                    </a:cubicBezTo>
                    <a:cubicBezTo>
                      <a:pt x="0" y="201442"/>
                      <a:pt x="216658" y="822"/>
                      <a:pt x="483919" y="822"/>
                    </a:cubicBezTo>
                    <a:close/>
                  </a:path>
                </a:pathLst>
              </a:custGeom>
              <a:solidFill>
                <a:srgbClr val="00B0F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20" name="19 Grupo"/>
              <p:cNvGrpSpPr/>
              <p:nvPr/>
            </p:nvGrpSpPr>
            <p:grpSpPr>
              <a:xfrm>
                <a:off x="845704" y="869876"/>
                <a:ext cx="300854" cy="389153"/>
                <a:chOff x="2726524" y="853421"/>
                <a:chExt cx="390757" cy="547953"/>
              </a:xfrm>
            </p:grpSpPr>
            <p:sp>
              <p:nvSpPr>
                <p:cNvPr id="21" name="319 Elipse"/>
                <p:cNvSpPr/>
                <p:nvPr/>
              </p:nvSpPr>
              <p:spPr>
                <a:xfrm>
                  <a:off x="2726524" y="853421"/>
                  <a:ext cx="312415" cy="515796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rgbClr val="EF6B6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54908"/>
                  <a:endParaRPr lang="es-ES" sz="1900"/>
                </a:p>
              </p:txBody>
            </p:sp>
            <p:sp>
              <p:nvSpPr>
                <p:cNvPr id="22" name="464 Triángulo isósceles"/>
                <p:cNvSpPr/>
                <p:nvPr/>
              </p:nvSpPr>
              <p:spPr>
                <a:xfrm>
                  <a:off x="3040032" y="1275608"/>
                  <a:ext cx="77249" cy="125766"/>
                </a:xfrm>
                <a:custGeom>
                  <a:avLst/>
                  <a:gdLst>
                    <a:gd name="connsiteX0" fmla="*/ 0 w 80909"/>
                    <a:gd name="connsiteY0" fmla="*/ 86937 h 86937"/>
                    <a:gd name="connsiteX1" fmla="*/ 40455 w 80909"/>
                    <a:gd name="connsiteY1" fmla="*/ 0 h 86937"/>
                    <a:gd name="connsiteX2" fmla="*/ 80909 w 80909"/>
                    <a:gd name="connsiteY2" fmla="*/ 86937 h 86937"/>
                    <a:gd name="connsiteX3" fmla="*/ 0 w 80909"/>
                    <a:gd name="connsiteY3" fmla="*/ 86937 h 86937"/>
                    <a:gd name="connsiteX0" fmla="*/ 0 w 73765"/>
                    <a:gd name="connsiteY0" fmla="*/ 86937 h 89318"/>
                    <a:gd name="connsiteX1" fmla="*/ 40455 w 73765"/>
                    <a:gd name="connsiteY1" fmla="*/ 0 h 89318"/>
                    <a:gd name="connsiteX2" fmla="*/ 73765 w 73765"/>
                    <a:gd name="connsiteY2" fmla="*/ 89318 h 89318"/>
                    <a:gd name="connsiteX3" fmla="*/ 0 w 73765"/>
                    <a:gd name="connsiteY3" fmla="*/ 86937 h 89318"/>
                    <a:gd name="connsiteX0" fmla="*/ 0 w 71383"/>
                    <a:gd name="connsiteY0" fmla="*/ 86937 h 91700"/>
                    <a:gd name="connsiteX1" fmla="*/ 40455 w 71383"/>
                    <a:gd name="connsiteY1" fmla="*/ 0 h 91700"/>
                    <a:gd name="connsiteX2" fmla="*/ 71383 w 71383"/>
                    <a:gd name="connsiteY2" fmla="*/ 91700 h 91700"/>
                    <a:gd name="connsiteX3" fmla="*/ 0 w 71383"/>
                    <a:gd name="connsiteY3" fmla="*/ 86937 h 91700"/>
                    <a:gd name="connsiteX0" fmla="*/ 0 w 69002"/>
                    <a:gd name="connsiteY0" fmla="*/ 86937 h 94081"/>
                    <a:gd name="connsiteX1" fmla="*/ 40455 w 69002"/>
                    <a:gd name="connsiteY1" fmla="*/ 0 h 94081"/>
                    <a:gd name="connsiteX2" fmla="*/ 69002 w 69002"/>
                    <a:gd name="connsiteY2" fmla="*/ 94081 h 94081"/>
                    <a:gd name="connsiteX3" fmla="*/ 0 w 69002"/>
                    <a:gd name="connsiteY3" fmla="*/ 86937 h 94081"/>
                    <a:gd name="connsiteX0" fmla="*/ 0 w 61858"/>
                    <a:gd name="connsiteY0" fmla="*/ 86937 h 96462"/>
                    <a:gd name="connsiteX1" fmla="*/ 40455 w 61858"/>
                    <a:gd name="connsiteY1" fmla="*/ 0 h 96462"/>
                    <a:gd name="connsiteX2" fmla="*/ 61858 w 61858"/>
                    <a:gd name="connsiteY2" fmla="*/ 96462 h 96462"/>
                    <a:gd name="connsiteX3" fmla="*/ 0 w 61858"/>
                    <a:gd name="connsiteY3" fmla="*/ 86937 h 96462"/>
                    <a:gd name="connsiteX0" fmla="*/ 0 w 57095"/>
                    <a:gd name="connsiteY0" fmla="*/ 86937 h 86937"/>
                    <a:gd name="connsiteX1" fmla="*/ 40455 w 57095"/>
                    <a:gd name="connsiteY1" fmla="*/ 0 h 86937"/>
                    <a:gd name="connsiteX2" fmla="*/ 57095 w 57095"/>
                    <a:gd name="connsiteY2" fmla="*/ 84556 h 86937"/>
                    <a:gd name="connsiteX3" fmla="*/ 0 w 57095"/>
                    <a:gd name="connsiteY3" fmla="*/ 86937 h 86937"/>
                    <a:gd name="connsiteX0" fmla="*/ 0 w 59476"/>
                    <a:gd name="connsiteY0" fmla="*/ 86937 h 89318"/>
                    <a:gd name="connsiteX1" fmla="*/ 40455 w 59476"/>
                    <a:gd name="connsiteY1" fmla="*/ 0 h 89318"/>
                    <a:gd name="connsiteX2" fmla="*/ 59476 w 59476"/>
                    <a:gd name="connsiteY2" fmla="*/ 89318 h 89318"/>
                    <a:gd name="connsiteX3" fmla="*/ 0 w 59476"/>
                    <a:gd name="connsiteY3" fmla="*/ 86937 h 893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9476" h="89318">
                      <a:moveTo>
                        <a:pt x="0" y="86937"/>
                      </a:moveTo>
                      <a:lnTo>
                        <a:pt x="40455" y="0"/>
                      </a:lnTo>
                      <a:lnTo>
                        <a:pt x="59476" y="89318"/>
                      </a:lnTo>
                      <a:lnTo>
                        <a:pt x="0" y="86937"/>
                      </a:lnTo>
                      <a:close/>
                    </a:path>
                  </a:pathLst>
                </a:cu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  <p:grpSp>
        <p:nvGrpSpPr>
          <p:cNvPr id="35" name="34 Grupo"/>
          <p:cNvGrpSpPr/>
          <p:nvPr/>
        </p:nvGrpSpPr>
        <p:grpSpPr>
          <a:xfrm>
            <a:off x="3429882" y="2284221"/>
            <a:ext cx="1896487" cy="1022781"/>
            <a:chOff x="605917" y="2516273"/>
            <a:chExt cx="2630036" cy="1465835"/>
          </a:xfrm>
          <a:solidFill>
            <a:schemeClr val="bg1">
              <a:lumMod val="95000"/>
            </a:schemeClr>
          </a:solidFill>
        </p:grpSpPr>
        <p:sp>
          <p:nvSpPr>
            <p:cNvPr id="36" name="300 Elipse"/>
            <p:cNvSpPr/>
            <p:nvPr/>
          </p:nvSpPr>
          <p:spPr>
            <a:xfrm rot="18902450">
              <a:off x="605917" y="2516273"/>
              <a:ext cx="1466491" cy="1458058"/>
            </a:xfrm>
            <a:custGeom>
              <a:avLst/>
              <a:gdLst/>
              <a:ahLst/>
              <a:cxnLst/>
              <a:rect l="l" t="t" r="r" b="b"/>
              <a:pathLst>
                <a:path w="1466491" h="1458058">
                  <a:moveTo>
                    <a:pt x="679774" y="1098504"/>
                  </a:moveTo>
                  <a:cubicBezTo>
                    <a:pt x="666440" y="1183026"/>
                    <a:pt x="677474" y="1268619"/>
                    <a:pt x="713891" y="1344147"/>
                  </a:cubicBezTo>
                  <a:lnTo>
                    <a:pt x="703586" y="1354467"/>
                  </a:lnTo>
                  <a:lnTo>
                    <a:pt x="294352" y="1355049"/>
                  </a:lnTo>
                  <a:cubicBezTo>
                    <a:pt x="287202" y="1412901"/>
                    <a:pt x="225382" y="1457951"/>
                    <a:pt x="150221" y="1458058"/>
                  </a:cubicBezTo>
                  <a:cubicBezTo>
                    <a:pt x="69652" y="1458173"/>
                    <a:pt x="4264" y="1406600"/>
                    <a:pt x="4173" y="1342866"/>
                  </a:cubicBezTo>
                  <a:cubicBezTo>
                    <a:pt x="4093" y="1286681"/>
                    <a:pt x="54784" y="1239803"/>
                    <a:pt x="122019" y="1229521"/>
                  </a:cubicBezTo>
                  <a:cubicBezTo>
                    <a:pt x="52831" y="1220882"/>
                    <a:pt x="82" y="1173451"/>
                    <a:pt x="0" y="1116211"/>
                  </a:cubicBezTo>
                  <a:cubicBezTo>
                    <a:pt x="-91" y="1052477"/>
                    <a:pt x="65149" y="1000718"/>
                    <a:pt x="145719" y="1000603"/>
                  </a:cubicBezTo>
                  <a:cubicBezTo>
                    <a:pt x="219071" y="1000498"/>
                    <a:pt x="279840" y="1043237"/>
                    <a:pt x="289609" y="1099060"/>
                  </a:cubicBezTo>
                  <a:close/>
                  <a:moveTo>
                    <a:pt x="1432691" y="46578"/>
                  </a:moveTo>
                  <a:cubicBezTo>
                    <a:pt x="1453574" y="72978"/>
                    <a:pt x="1466491" y="109449"/>
                    <a:pt x="1466491" y="149734"/>
                  </a:cubicBezTo>
                  <a:cubicBezTo>
                    <a:pt x="1466491" y="224894"/>
                    <a:pt x="1421529" y="286779"/>
                    <a:pt x="1363688" y="294011"/>
                  </a:cubicBezTo>
                  <a:lnTo>
                    <a:pt x="1363688" y="682983"/>
                  </a:lnTo>
                  <a:cubicBezTo>
                    <a:pt x="1284241" y="647986"/>
                    <a:pt x="1195015" y="638840"/>
                    <a:pt x="1107692" y="655563"/>
                  </a:cubicBezTo>
                  <a:lnTo>
                    <a:pt x="1107692" y="289634"/>
                  </a:lnTo>
                  <a:cubicBezTo>
                    <a:pt x="1051855" y="279944"/>
                    <a:pt x="1009030" y="219236"/>
                    <a:pt x="1009030" y="145883"/>
                  </a:cubicBezTo>
                  <a:cubicBezTo>
                    <a:pt x="1009030" y="65314"/>
                    <a:pt x="1060696" y="0"/>
                    <a:pt x="1124430" y="0"/>
                  </a:cubicBezTo>
                  <a:cubicBezTo>
                    <a:pt x="1181670" y="0"/>
                    <a:pt x="1229176" y="52682"/>
                    <a:pt x="1237914" y="121857"/>
                  </a:cubicBezTo>
                  <a:cubicBezTo>
                    <a:pt x="1248100" y="54608"/>
                    <a:pt x="1294906" y="3850"/>
                    <a:pt x="1351091" y="3850"/>
                  </a:cubicBezTo>
                  <a:cubicBezTo>
                    <a:pt x="1382958" y="3850"/>
                    <a:pt x="1411808" y="20179"/>
                    <a:pt x="1432691" y="46578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00 Elipse"/>
            <p:cNvSpPr/>
            <p:nvPr/>
          </p:nvSpPr>
          <p:spPr>
            <a:xfrm rot="2697550" flipH="1">
              <a:off x="1769462" y="2524050"/>
              <a:ext cx="1466491" cy="1458058"/>
            </a:xfrm>
            <a:custGeom>
              <a:avLst/>
              <a:gdLst/>
              <a:ahLst/>
              <a:cxnLst/>
              <a:rect l="l" t="t" r="r" b="b"/>
              <a:pathLst>
                <a:path w="1466491" h="1458058">
                  <a:moveTo>
                    <a:pt x="679774" y="1098504"/>
                  </a:moveTo>
                  <a:cubicBezTo>
                    <a:pt x="666440" y="1183026"/>
                    <a:pt x="677474" y="1268619"/>
                    <a:pt x="713891" y="1344147"/>
                  </a:cubicBezTo>
                  <a:lnTo>
                    <a:pt x="703586" y="1354467"/>
                  </a:lnTo>
                  <a:lnTo>
                    <a:pt x="294352" y="1355049"/>
                  </a:lnTo>
                  <a:cubicBezTo>
                    <a:pt x="287202" y="1412901"/>
                    <a:pt x="225382" y="1457951"/>
                    <a:pt x="150221" y="1458058"/>
                  </a:cubicBezTo>
                  <a:cubicBezTo>
                    <a:pt x="69652" y="1458173"/>
                    <a:pt x="4264" y="1406600"/>
                    <a:pt x="4173" y="1342866"/>
                  </a:cubicBezTo>
                  <a:cubicBezTo>
                    <a:pt x="4093" y="1286681"/>
                    <a:pt x="54784" y="1239803"/>
                    <a:pt x="122019" y="1229521"/>
                  </a:cubicBezTo>
                  <a:cubicBezTo>
                    <a:pt x="52831" y="1220882"/>
                    <a:pt x="82" y="1173451"/>
                    <a:pt x="0" y="1116211"/>
                  </a:cubicBezTo>
                  <a:cubicBezTo>
                    <a:pt x="-91" y="1052477"/>
                    <a:pt x="65149" y="1000718"/>
                    <a:pt x="145719" y="1000603"/>
                  </a:cubicBezTo>
                  <a:cubicBezTo>
                    <a:pt x="219071" y="1000498"/>
                    <a:pt x="279840" y="1043237"/>
                    <a:pt x="289609" y="1099060"/>
                  </a:cubicBezTo>
                  <a:close/>
                  <a:moveTo>
                    <a:pt x="1432691" y="46578"/>
                  </a:moveTo>
                  <a:cubicBezTo>
                    <a:pt x="1453574" y="72978"/>
                    <a:pt x="1466491" y="109449"/>
                    <a:pt x="1466491" y="149734"/>
                  </a:cubicBezTo>
                  <a:cubicBezTo>
                    <a:pt x="1466491" y="224894"/>
                    <a:pt x="1421529" y="286779"/>
                    <a:pt x="1363688" y="294011"/>
                  </a:cubicBezTo>
                  <a:lnTo>
                    <a:pt x="1363688" y="682983"/>
                  </a:lnTo>
                  <a:cubicBezTo>
                    <a:pt x="1284241" y="647986"/>
                    <a:pt x="1195015" y="638840"/>
                    <a:pt x="1107692" y="655563"/>
                  </a:cubicBezTo>
                  <a:lnTo>
                    <a:pt x="1107692" y="289634"/>
                  </a:lnTo>
                  <a:cubicBezTo>
                    <a:pt x="1051855" y="279944"/>
                    <a:pt x="1009030" y="219236"/>
                    <a:pt x="1009030" y="145883"/>
                  </a:cubicBezTo>
                  <a:cubicBezTo>
                    <a:pt x="1009030" y="65314"/>
                    <a:pt x="1060696" y="0"/>
                    <a:pt x="1124430" y="0"/>
                  </a:cubicBezTo>
                  <a:cubicBezTo>
                    <a:pt x="1181670" y="0"/>
                    <a:pt x="1229176" y="52682"/>
                    <a:pt x="1237914" y="121857"/>
                  </a:cubicBezTo>
                  <a:cubicBezTo>
                    <a:pt x="1248100" y="54608"/>
                    <a:pt x="1294906" y="3850"/>
                    <a:pt x="1351091" y="3850"/>
                  </a:cubicBezTo>
                  <a:cubicBezTo>
                    <a:pt x="1382958" y="3850"/>
                    <a:pt x="1411808" y="20179"/>
                    <a:pt x="1432691" y="46578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8" name="37 Grupo"/>
            <p:cNvGrpSpPr/>
            <p:nvPr/>
          </p:nvGrpSpPr>
          <p:grpSpPr>
            <a:xfrm>
              <a:off x="1277058" y="2535129"/>
              <a:ext cx="1257056" cy="1389313"/>
              <a:chOff x="4230583" y="121045"/>
              <a:chExt cx="1257056" cy="1389313"/>
            </a:xfrm>
            <a:grpFill/>
          </p:grpSpPr>
          <p:sp>
            <p:nvSpPr>
              <p:cNvPr id="39" name="298 Elipse"/>
              <p:cNvSpPr/>
              <p:nvPr/>
            </p:nvSpPr>
            <p:spPr>
              <a:xfrm>
                <a:off x="4230583" y="121045"/>
                <a:ext cx="1257056" cy="1389313"/>
              </a:xfrm>
              <a:custGeom>
                <a:avLst/>
                <a:gdLst/>
                <a:ahLst/>
                <a:cxnLst/>
                <a:rect l="l" t="t" r="r" b="b"/>
                <a:pathLst>
                  <a:path w="1257056" h="1389313">
                    <a:moveTo>
                      <a:pt x="628528" y="0"/>
                    </a:moveTo>
                    <a:cubicBezTo>
                      <a:pt x="975654" y="0"/>
                      <a:pt x="1257056" y="282486"/>
                      <a:pt x="1257056" y="630950"/>
                    </a:cubicBezTo>
                    <a:cubicBezTo>
                      <a:pt x="1257056" y="828883"/>
                      <a:pt x="1166264" y="1005528"/>
                      <a:pt x="1022631" y="1118875"/>
                    </a:cubicBezTo>
                    <a:cubicBezTo>
                      <a:pt x="1025683" y="1132955"/>
                      <a:pt x="1027258" y="1147555"/>
                      <a:pt x="1027258" y="1162513"/>
                    </a:cubicBezTo>
                    <a:cubicBezTo>
                      <a:pt x="1027258" y="1280635"/>
                      <a:pt x="929043" y="1376391"/>
                      <a:pt x="807888" y="1376391"/>
                    </a:cubicBezTo>
                    <a:cubicBezTo>
                      <a:pt x="776762" y="1376391"/>
                      <a:pt x="747150" y="1370071"/>
                      <a:pt x="721053" y="1357386"/>
                    </a:cubicBezTo>
                    <a:cubicBezTo>
                      <a:pt x="690424" y="1378802"/>
                      <a:pt x="652802" y="1389313"/>
                      <a:pt x="612662" y="1389313"/>
                    </a:cubicBezTo>
                    <a:cubicBezTo>
                      <a:pt x="579380" y="1389313"/>
                      <a:pt x="547829" y="1382087"/>
                      <a:pt x="520173" y="1367838"/>
                    </a:cubicBezTo>
                    <a:cubicBezTo>
                      <a:pt x="501709" y="1373606"/>
                      <a:pt x="481989" y="1376312"/>
                      <a:pt x="461622" y="1376312"/>
                    </a:cubicBezTo>
                    <a:cubicBezTo>
                      <a:pt x="340467" y="1376312"/>
                      <a:pt x="242252" y="1280556"/>
                      <a:pt x="242252" y="1162434"/>
                    </a:cubicBezTo>
                    <a:lnTo>
                      <a:pt x="245792" y="1128202"/>
                    </a:lnTo>
                    <a:cubicBezTo>
                      <a:pt x="95649" y="1014841"/>
                      <a:pt x="0" y="834108"/>
                      <a:pt x="0" y="630950"/>
                    </a:cubicBezTo>
                    <a:cubicBezTo>
                      <a:pt x="0" y="282486"/>
                      <a:pt x="281402" y="0"/>
                      <a:pt x="628528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40" name="39 Grupo"/>
              <p:cNvGrpSpPr/>
              <p:nvPr/>
            </p:nvGrpSpPr>
            <p:grpSpPr>
              <a:xfrm>
                <a:off x="4486874" y="411396"/>
                <a:ext cx="744473" cy="544598"/>
                <a:chOff x="2726524" y="853420"/>
                <a:chExt cx="744473" cy="544598"/>
              </a:xfrm>
              <a:grpFill/>
            </p:grpSpPr>
            <p:grpSp>
              <p:nvGrpSpPr>
                <p:cNvPr id="41" name="40 Grupo"/>
                <p:cNvGrpSpPr/>
                <p:nvPr/>
              </p:nvGrpSpPr>
              <p:grpSpPr>
                <a:xfrm>
                  <a:off x="2726524" y="853420"/>
                  <a:ext cx="744473" cy="515798"/>
                  <a:chOff x="1422050" y="695344"/>
                  <a:chExt cx="744473" cy="515798"/>
                </a:xfrm>
                <a:grpFill/>
              </p:grpSpPr>
              <p:sp>
                <p:nvSpPr>
                  <p:cNvPr id="43" name="319 Elipse"/>
                  <p:cNvSpPr/>
                  <p:nvPr/>
                </p:nvSpPr>
                <p:spPr>
                  <a:xfrm>
                    <a:off x="1422050" y="695345"/>
                    <a:ext cx="312414" cy="515797"/>
                  </a:xfrm>
                  <a:custGeom>
                    <a:avLst/>
                    <a:gdLst>
                      <a:gd name="connsiteX0" fmla="*/ 0 w 312414"/>
                      <a:gd name="connsiteY0" fmla="*/ 234000 h 468000"/>
                      <a:gd name="connsiteX1" fmla="*/ 156207 w 312414"/>
                      <a:gd name="connsiteY1" fmla="*/ 0 h 468000"/>
                      <a:gd name="connsiteX2" fmla="*/ 312414 w 312414"/>
                      <a:gd name="connsiteY2" fmla="*/ 234000 h 468000"/>
                      <a:gd name="connsiteX3" fmla="*/ 156207 w 312414"/>
                      <a:gd name="connsiteY3" fmla="*/ 468000 h 468000"/>
                      <a:gd name="connsiteX4" fmla="*/ 0 w 312414"/>
                      <a:gd name="connsiteY4" fmla="*/ 234000 h 468000"/>
                      <a:gd name="connsiteX0" fmla="*/ 0 w 312414"/>
                      <a:gd name="connsiteY0" fmla="*/ 256288 h 490288"/>
                      <a:gd name="connsiteX1" fmla="*/ 156207 w 312414"/>
                      <a:gd name="connsiteY1" fmla="*/ 22288 h 490288"/>
                      <a:gd name="connsiteX2" fmla="*/ 312414 w 312414"/>
                      <a:gd name="connsiteY2" fmla="*/ 256288 h 490288"/>
                      <a:gd name="connsiteX3" fmla="*/ 156207 w 312414"/>
                      <a:gd name="connsiteY3" fmla="*/ 490288 h 490288"/>
                      <a:gd name="connsiteX4" fmla="*/ 0 w 312414"/>
                      <a:gd name="connsiteY4" fmla="*/ 256288 h 490288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12414" h="515797">
                        <a:moveTo>
                          <a:pt x="0" y="281797"/>
                        </a:moveTo>
                        <a:cubicBezTo>
                          <a:pt x="0" y="152562"/>
                          <a:pt x="84224" y="-106984"/>
                          <a:pt x="156207" y="47797"/>
                        </a:cubicBezTo>
                        <a:cubicBezTo>
                          <a:pt x="228190" y="202578"/>
                          <a:pt x="214783" y="173993"/>
                          <a:pt x="312414" y="281797"/>
                        </a:cubicBezTo>
                        <a:cubicBezTo>
                          <a:pt x="312414" y="411032"/>
                          <a:pt x="242478" y="515797"/>
                          <a:pt x="156207" y="515797"/>
                        </a:cubicBezTo>
                        <a:cubicBezTo>
                          <a:pt x="69936" y="515797"/>
                          <a:pt x="0" y="411032"/>
                          <a:pt x="0" y="281797"/>
                        </a:cubicBezTo>
                        <a:close/>
                      </a:path>
                    </a:pathLst>
                  </a:cu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44" name="319 Elipse"/>
                  <p:cNvSpPr/>
                  <p:nvPr/>
                </p:nvSpPr>
                <p:spPr>
                  <a:xfrm flipH="1">
                    <a:off x="1854109" y="695344"/>
                    <a:ext cx="312414" cy="515797"/>
                  </a:xfrm>
                  <a:custGeom>
                    <a:avLst/>
                    <a:gdLst>
                      <a:gd name="connsiteX0" fmla="*/ 0 w 312414"/>
                      <a:gd name="connsiteY0" fmla="*/ 234000 h 468000"/>
                      <a:gd name="connsiteX1" fmla="*/ 156207 w 312414"/>
                      <a:gd name="connsiteY1" fmla="*/ 0 h 468000"/>
                      <a:gd name="connsiteX2" fmla="*/ 312414 w 312414"/>
                      <a:gd name="connsiteY2" fmla="*/ 234000 h 468000"/>
                      <a:gd name="connsiteX3" fmla="*/ 156207 w 312414"/>
                      <a:gd name="connsiteY3" fmla="*/ 468000 h 468000"/>
                      <a:gd name="connsiteX4" fmla="*/ 0 w 312414"/>
                      <a:gd name="connsiteY4" fmla="*/ 234000 h 468000"/>
                      <a:gd name="connsiteX0" fmla="*/ 0 w 312414"/>
                      <a:gd name="connsiteY0" fmla="*/ 256288 h 490288"/>
                      <a:gd name="connsiteX1" fmla="*/ 156207 w 312414"/>
                      <a:gd name="connsiteY1" fmla="*/ 22288 h 490288"/>
                      <a:gd name="connsiteX2" fmla="*/ 312414 w 312414"/>
                      <a:gd name="connsiteY2" fmla="*/ 256288 h 490288"/>
                      <a:gd name="connsiteX3" fmla="*/ 156207 w 312414"/>
                      <a:gd name="connsiteY3" fmla="*/ 490288 h 490288"/>
                      <a:gd name="connsiteX4" fmla="*/ 0 w 312414"/>
                      <a:gd name="connsiteY4" fmla="*/ 256288 h 490288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12414" h="515797">
                        <a:moveTo>
                          <a:pt x="0" y="281797"/>
                        </a:moveTo>
                        <a:cubicBezTo>
                          <a:pt x="0" y="152562"/>
                          <a:pt x="84224" y="-106984"/>
                          <a:pt x="156207" y="47797"/>
                        </a:cubicBezTo>
                        <a:cubicBezTo>
                          <a:pt x="228190" y="202578"/>
                          <a:pt x="214783" y="173993"/>
                          <a:pt x="312414" y="281797"/>
                        </a:cubicBezTo>
                        <a:cubicBezTo>
                          <a:pt x="312414" y="411032"/>
                          <a:pt x="242478" y="515797"/>
                          <a:pt x="156207" y="515797"/>
                        </a:cubicBezTo>
                        <a:cubicBezTo>
                          <a:pt x="69936" y="515797"/>
                          <a:pt x="0" y="411032"/>
                          <a:pt x="0" y="281797"/>
                        </a:cubicBezTo>
                        <a:close/>
                      </a:path>
                    </a:pathLst>
                  </a:cu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</p:grpSp>
            <p:sp>
              <p:nvSpPr>
                <p:cNvPr id="42" name="41 Triángulo isósceles"/>
                <p:cNvSpPr/>
                <p:nvPr/>
              </p:nvSpPr>
              <p:spPr>
                <a:xfrm>
                  <a:off x="3046217" y="1275605"/>
                  <a:ext cx="105087" cy="122413"/>
                </a:xfrm>
                <a:prstGeom prst="triangl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  <p:grpSp>
        <p:nvGrpSpPr>
          <p:cNvPr id="45" name="44 Grupo"/>
          <p:cNvGrpSpPr/>
          <p:nvPr/>
        </p:nvGrpSpPr>
        <p:grpSpPr>
          <a:xfrm>
            <a:off x="1773414" y="2281508"/>
            <a:ext cx="1840712" cy="1022781"/>
            <a:chOff x="504014" y="381666"/>
            <a:chExt cx="2630036" cy="1465835"/>
          </a:xfrm>
          <a:solidFill>
            <a:schemeClr val="bg1">
              <a:lumMod val="95000"/>
            </a:schemeClr>
          </a:solidFill>
        </p:grpSpPr>
        <p:grpSp>
          <p:nvGrpSpPr>
            <p:cNvPr id="46" name="45 Grupo"/>
            <p:cNvGrpSpPr/>
            <p:nvPr/>
          </p:nvGrpSpPr>
          <p:grpSpPr>
            <a:xfrm>
              <a:off x="654194" y="653321"/>
              <a:ext cx="640109" cy="969077"/>
              <a:chOff x="666894" y="662846"/>
              <a:chExt cx="640109" cy="969077"/>
            </a:xfrm>
            <a:grpFill/>
          </p:grpSpPr>
          <p:sp>
            <p:nvSpPr>
              <p:cNvPr id="62" name="298 Elipse"/>
              <p:cNvSpPr/>
              <p:nvPr/>
            </p:nvSpPr>
            <p:spPr>
              <a:xfrm>
                <a:off x="666894" y="662846"/>
                <a:ext cx="640109" cy="969077"/>
              </a:xfrm>
              <a:custGeom>
                <a:avLst/>
                <a:gdLst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26404 w 713928"/>
                  <a:gd name="connsiteY2" fmla="*/ 394155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00210 w 713928"/>
                  <a:gd name="connsiteY2" fmla="*/ 406061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78779 w 699641"/>
                  <a:gd name="connsiteY2" fmla="*/ 415586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75828"/>
                  <a:gd name="connsiteY0" fmla="*/ 822 h 987505"/>
                  <a:gd name="connsiteX1" fmla="*/ 569306 w 675828"/>
                  <a:gd name="connsiteY1" fmla="*/ 7863 h 987505"/>
                  <a:gd name="connsiteX2" fmla="*/ 459729 w 675828"/>
                  <a:gd name="connsiteY2" fmla="*/ 420348 h 987505"/>
                  <a:gd name="connsiteX3" fmla="*/ 675828 w 675828"/>
                  <a:gd name="connsiteY3" fmla="*/ 883847 h 987505"/>
                  <a:gd name="connsiteX4" fmla="*/ 622013 w 675828"/>
                  <a:gd name="connsiteY4" fmla="*/ 978328 h 987505"/>
                  <a:gd name="connsiteX5" fmla="*/ 555156 w 675828"/>
                  <a:gd name="connsiteY5" fmla="*/ 964831 h 987505"/>
                  <a:gd name="connsiteX6" fmla="*/ 471703 w 675828"/>
                  <a:gd name="connsiteY6" fmla="*/ 987505 h 987505"/>
                  <a:gd name="connsiteX7" fmla="*/ 400494 w 675828"/>
                  <a:gd name="connsiteY7" fmla="*/ 972254 h 987505"/>
                  <a:gd name="connsiteX8" fmla="*/ 355414 w 675828"/>
                  <a:gd name="connsiteY8" fmla="*/ 978272 h 987505"/>
                  <a:gd name="connsiteX9" fmla="*/ 186516 w 675828"/>
                  <a:gd name="connsiteY9" fmla="*/ 826377 h 987505"/>
                  <a:gd name="connsiteX10" fmla="*/ 189241 w 675828"/>
                  <a:gd name="connsiteY10" fmla="*/ 802065 h 987505"/>
                  <a:gd name="connsiteX11" fmla="*/ 0 w 675828"/>
                  <a:gd name="connsiteY11" fmla="*/ 448920 h 987505"/>
                  <a:gd name="connsiteX12" fmla="*/ 483919 w 675828"/>
                  <a:gd name="connsiteY12" fmla="*/ 822 h 987505"/>
                  <a:gd name="connsiteX0" fmla="*/ 483919 w 677491"/>
                  <a:gd name="connsiteY0" fmla="*/ 822 h 987505"/>
                  <a:gd name="connsiteX1" fmla="*/ 569306 w 677491"/>
                  <a:gd name="connsiteY1" fmla="*/ 7863 h 987505"/>
                  <a:gd name="connsiteX2" fmla="*/ 459729 w 677491"/>
                  <a:gd name="connsiteY2" fmla="*/ 420348 h 987505"/>
                  <a:gd name="connsiteX3" fmla="*/ 675828 w 677491"/>
                  <a:gd name="connsiteY3" fmla="*/ 883847 h 987505"/>
                  <a:gd name="connsiteX4" fmla="*/ 555156 w 677491"/>
                  <a:gd name="connsiteY4" fmla="*/ 964831 h 987505"/>
                  <a:gd name="connsiteX5" fmla="*/ 471703 w 677491"/>
                  <a:gd name="connsiteY5" fmla="*/ 987505 h 987505"/>
                  <a:gd name="connsiteX6" fmla="*/ 400494 w 677491"/>
                  <a:gd name="connsiteY6" fmla="*/ 972254 h 987505"/>
                  <a:gd name="connsiteX7" fmla="*/ 355414 w 677491"/>
                  <a:gd name="connsiteY7" fmla="*/ 978272 h 987505"/>
                  <a:gd name="connsiteX8" fmla="*/ 186516 w 677491"/>
                  <a:gd name="connsiteY8" fmla="*/ 826377 h 987505"/>
                  <a:gd name="connsiteX9" fmla="*/ 189241 w 677491"/>
                  <a:gd name="connsiteY9" fmla="*/ 802065 h 987505"/>
                  <a:gd name="connsiteX10" fmla="*/ 0 w 677491"/>
                  <a:gd name="connsiteY10" fmla="*/ 448920 h 987505"/>
                  <a:gd name="connsiteX11" fmla="*/ 483919 w 677491"/>
                  <a:gd name="connsiteY11" fmla="*/ 822 h 987505"/>
                  <a:gd name="connsiteX0" fmla="*/ 483919 w 642516"/>
                  <a:gd name="connsiteY0" fmla="*/ 822 h 987505"/>
                  <a:gd name="connsiteX1" fmla="*/ 569306 w 642516"/>
                  <a:gd name="connsiteY1" fmla="*/ 7863 h 987505"/>
                  <a:gd name="connsiteX2" fmla="*/ 459729 w 642516"/>
                  <a:gd name="connsiteY2" fmla="*/ 420348 h 987505"/>
                  <a:gd name="connsiteX3" fmla="*/ 640109 w 642516"/>
                  <a:gd name="connsiteY3" fmla="*/ 836222 h 987505"/>
                  <a:gd name="connsiteX4" fmla="*/ 555156 w 642516"/>
                  <a:gd name="connsiteY4" fmla="*/ 964831 h 987505"/>
                  <a:gd name="connsiteX5" fmla="*/ 471703 w 642516"/>
                  <a:gd name="connsiteY5" fmla="*/ 987505 h 987505"/>
                  <a:gd name="connsiteX6" fmla="*/ 400494 w 642516"/>
                  <a:gd name="connsiteY6" fmla="*/ 972254 h 987505"/>
                  <a:gd name="connsiteX7" fmla="*/ 355414 w 642516"/>
                  <a:gd name="connsiteY7" fmla="*/ 978272 h 987505"/>
                  <a:gd name="connsiteX8" fmla="*/ 186516 w 642516"/>
                  <a:gd name="connsiteY8" fmla="*/ 826377 h 987505"/>
                  <a:gd name="connsiteX9" fmla="*/ 189241 w 642516"/>
                  <a:gd name="connsiteY9" fmla="*/ 802065 h 987505"/>
                  <a:gd name="connsiteX10" fmla="*/ 0 w 642516"/>
                  <a:gd name="connsiteY10" fmla="*/ 448920 h 987505"/>
                  <a:gd name="connsiteX11" fmla="*/ 483919 w 642516"/>
                  <a:gd name="connsiteY11" fmla="*/ 822 h 987505"/>
                  <a:gd name="connsiteX0" fmla="*/ 483919 w 642516"/>
                  <a:gd name="connsiteY0" fmla="*/ 822 h 978272"/>
                  <a:gd name="connsiteX1" fmla="*/ 569306 w 642516"/>
                  <a:gd name="connsiteY1" fmla="*/ 7863 h 978272"/>
                  <a:gd name="connsiteX2" fmla="*/ 459729 w 642516"/>
                  <a:gd name="connsiteY2" fmla="*/ 420348 h 978272"/>
                  <a:gd name="connsiteX3" fmla="*/ 640109 w 642516"/>
                  <a:gd name="connsiteY3" fmla="*/ 836222 h 978272"/>
                  <a:gd name="connsiteX4" fmla="*/ 555156 w 642516"/>
                  <a:gd name="connsiteY4" fmla="*/ 964831 h 978272"/>
                  <a:gd name="connsiteX5" fmla="*/ 400494 w 642516"/>
                  <a:gd name="connsiteY5" fmla="*/ 972254 h 978272"/>
                  <a:gd name="connsiteX6" fmla="*/ 355414 w 642516"/>
                  <a:gd name="connsiteY6" fmla="*/ 978272 h 978272"/>
                  <a:gd name="connsiteX7" fmla="*/ 186516 w 642516"/>
                  <a:gd name="connsiteY7" fmla="*/ 826377 h 978272"/>
                  <a:gd name="connsiteX8" fmla="*/ 189241 w 642516"/>
                  <a:gd name="connsiteY8" fmla="*/ 802065 h 978272"/>
                  <a:gd name="connsiteX9" fmla="*/ 0 w 642516"/>
                  <a:gd name="connsiteY9" fmla="*/ 448920 h 978272"/>
                  <a:gd name="connsiteX10" fmla="*/ 483919 w 642516"/>
                  <a:gd name="connsiteY10" fmla="*/ 822 h 978272"/>
                  <a:gd name="connsiteX0" fmla="*/ 483919 w 642260"/>
                  <a:gd name="connsiteY0" fmla="*/ 822 h 978272"/>
                  <a:gd name="connsiteX1" fmla="*/ 569306 w 642260"/>
                  <a:gd name="connsiteY1" fmla="*/ 7863 h 978272"/>
                  <a:gd name="connsiteX2" fmla="*/ 459729 w 642260"/>
                  <a:gd name="connsiteY2" fmla="*/ 420348 h 978272"/>
                  <a:gd name="connsiteX3" fmla="*/ 640109 w 642260"/>
                  <a:gd name="connsiteY3" fmla="*/ 836222 h 978272"/>
                  <a:gd name="connsiteX4" fmla="*/ 545631 w 642260"/>
                  <a:gd name="connsiteY4" fmla="*/ 931494 h 978272"/>
                  <a:gd name="connsiteX5" fmla="*/ 400494 w 642260"/>
                  <a:gd name="connsiteY5" fmla="*/ 972254 h 978272"/>
                  <a:gd name="connsiteX6" fmla="*/ 355414 w 642260"/>
                  <a:gd name="connsiteY6" fmla="*/ 978272 h 978272"/>
                  <a:gd name="connsiteX7" fmla="*/ 186516 w 642260"/>
                  <a:gd name="connsiteY7" fmla="*/ 826377 h 978272"/>
                  <a:gd name="connsiteX8" fmla="*/ 189241 w 642260"/>
                  <a:gd name="connsiteY8" fmla="*/ 802065 h 978272"/>
                  <a:gd name="connsiteX9" fmla="*/ 0 w 642260"/>
                  <a:gd name="connsiteY9" fmla="*/ 448920 h 978272"/>
                  <a:gd name="connsiteX10" fmla="*/ 483919 w 642260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85026"/>
                  <a:gd name="connsiteX1" fmla="*/ 569306 w 640109"/>
                  <a:gd name="connsiteY1" fmla="*/ 7863 h 985026"/>
                  <a:gd name="connsiteX2" fmla="*/ 459729 w 640109"/>
                  <a:gd name="connsiteY2" fmla="*/ 420348 h 985026"/>
                  <a:gd name="connsiteX3" fmla="*/ 640109 w 640109"/>
                  <a:gd name="connsiteY3" fmla="*/ 836222 h 985026"/>
                  <a:gd name="connsiteX4" fmla="*/ 545631 w 640109"/>
                  <a:gd name="connsiteY4" fmla="*/ 931494 h 985026"/>
                  <a:gd name="connsiteX5" fmla="*/ 450501 w 640109"/>
                  <a:gd name="connsiteY5" fmla="*/ 957966 h 985026"/>
                  <a:gd name="connsiteX6" fmla="*/ 355414 w 640109"/>
                  <a:gd name="connsiteY6" fmla="*/ 978272 h 985026"/>
                  <a:gd name="connsiteX7" fmla="*/ 186516 w 640109"/>
                  <a:gd name="connsiteY7" fmla="*/ 826377 h 985026"/>
                  <a:gd name="connsiteX8" fmla="*/ 189241 w 640109"/>
                  <a:gd name="connsiteY8" fmla="*/ 802065 h 985026"/>
                  <a:gd name="connsiteX9" fmla="*/ 0 w 640109"/>
                  <a:gd name="connsiteY9" fmla="*/ 448920 h 985026"/>
                  <a:gd name="connsiteX10" fmla="*/ 483919 w 640109"/>
                  <a:gd name="connsiteY10" fmla="*/ 822 h 985026"/>
                  <a:gd name="connsiteX0" fmla="*/ 483919 w 640109"/>
                  <a:gd name="connsiteY0" fmla="*/ 822 h 982955"/>
                  <a:gd name="connsiteX1" fmla="*/ 569306 w 640109"/>
                  <a:gd name="connsiteY1" fmla="*/ 7863 h 982955"/>
                  <a:gd name="connsiteX2" fmla="*/ 459729 w 640109"/>
                  <a:gd name="connsiteY2" fmla="*/ 420348 h 982955"/>
                  <a:gd name="connsiteX3" fmla="*/ 640109 w 640109"/>
                  <a:gd name="connsiteY3" fmla="*/ 836222 h 982955"/>
                  <a:gd name="connsiteX4" fmla="*/ 545631 w 640109"/>
                  <a:gd name="connsiteY4" fmla="*/ 931494 h 982955"/>
                  <a:gd name="connsiteX5" fmla="*/ 450501 w 640109"/>
                  <a:gd name="connsiteY5" fmla="*/ 957966 h 982955"/>
                  <a:gd name="connsiteX6" fmla="*/ 341127 w 640109"/>
                  <a:gd name="connsiteY6" fmla="*/ 975891 h 982955"/>
                  <a:gd name="connsiteX7" fmla="*/ 186516 w 640109"/>
                  <a:gd name="connsiteY7" fmla="*/ 826377 h 982955"/>
                  <a:gd name="connsiteX8" fmla="*/ 189241 w 640109"/>
                  <a:gd name="connsiteY8" fmla="*/ 802065 h 982955"/>
                  <a:gd name="connsiteX9" fmla="*/ 0 w 640109"/>
                  <a:gd name="connsiteY9" fmla="*/ 448920 h 982955"/>
                  <a:gd name="connsiteX10" fmla="*/ 483919 w 640109"/>
                  <a:gd name="connsiteY10" fmla="*/ 822 h 982955"/>
                  <a:gd name="connsiteX0" fmla="*/ 483919 w 640109"/>
                  <a:gd name="connsiteY0" fmla="*/ 822 h 971319"/>
                  <a:gd name="connsiteX1" fmla="*/ 569306 w 640109"/>
                  <a:gd name="connsiteY1" fmla="*/ 7863 h 971319"/>
                  <a:gd name="connsiteX2" fmla="*/ 459729 w 640109"/>
                  <a:gd name="connsiteY2" fmla="*/ 420348 h 971319"/>
                  <a:gd name="connsiteX3" fmla="*/ 640109 w 640109"/>
                  <a:gd name="connsiteY3" fmla="*/ 836222 h 971319"/>
                  <a:gd name="connsiteX4" fmla="*/ 545631 w 640109"/>
                  <a:gd name="connsiteY4" fmla="*/ 931494 h 971319"/>
                  <a:gd name="connsiteX5" fmla="*/ 450501 w 640109"/>
                  <a:gd name="connsiteY5" fmla="*/ 957966 h 971319"/>
                  <a:gd name="connsiteX6" fmla="*/ 338746 w 640109"/>
                  <a:gd name="connsiteY6" fmla="*/ 961603 h 971319"/>
                  <a:gd name="connsiteX7" fmla="*/ 186516 w 640109"/>
                  <a:gd name="connsiteY7" fmla="*/ 826377 h 971319"/>
                  <a:gd name="connsiteX8" fmla="*/ 189241 w 640109"/>
                  <a:gd name="connsiteY8" fmla="*/ 802065 h 971319"/>
                  <a:gd name="connsiteX9" fmla="*/ 0 w 640109"/>
                  <a:gd name="connsiteY9" fmla="*/ 448920 h 971319"/>
                  <a:gd name="connsiteX10" fmla="*/ 483919 w 640109"/>
                  <a:gd name="connsiteY10" fmla="*/ 822 h 971319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5631 w 640109"/>
                  <a:gd name="connsiteY4" fmla="*/ 931494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70317"/>
                  <a:gd name="connsiteX1" fmla="*/ 569306 w 640109"/>
                  <a:gd name="connsiteY1" fmla="*/ 7863 h 970317"/>
                  <a:gd name="connsiteX2" fmla="*/ 459729 w 640109"/>
                  <a:gd name="connsiteY2" fmla="*/ 420348 h 970317"/>
                  <a:gd name="connsiteX3" fmla="*/ 640109 w 640109"/>
                  <a:gd name="connsiteY3" fmla="*/ 836222 h 970317"/>
                  <a:gd name="connsiteX4" fmla="*/ 440976 w 640109"/>
                  <a:gd name="connsiteY4" fmla="*/ 943678 h 970317"/>
                  <a:gd name="connsiteX5" fmla="*/ 338746 w 640109"/>
                  <a:gd name="connsiteY5" fmla="*/ 961603 h 970317"/>
                  <a:gd name="connsiteX6" fmla="*/ 186516 w 640109"/>
                  <a:gd name="connsiteY6" fmla="*/ 826377 h 970317"/>
                  <a:gd name="connsiteX7" fmla="*/ 189241 w 640109"/>
                  <a:gd name="connsiteY7" fmla="*/ 802065 h 970317"/>
                  <a:gd name="connsiteX8" fmla="*/ 0 w 640109"/>
                  <a:gd name="connsiteY8" fmla="*/ 448920 h 970317"/>
                  <a:gd name="connsiteX9" fmla="*/ 483919 w 640109"/>
                  <a:gd name="connsiteY9" fmla="*/ 822 h 970317"/>
                  <a:gd name="connsiteX0" fmla="*/ 483919 w 640109"/>
                  <a:gd name="connsiteY0" fmla="*/ 822 h 967834"/>
                  <a:gd name="connsiteX1" fmla="*/ 569306 w 640109"/>
                  <a:gd name="connsiteY1" fmla="*/ 7863 h 967834"/>
                  <a:gd name="connsiteX2" fmla="*/ 459729 w 640109"/>
                  <a:gd name="connsiteY2" fmla="*/ 420348 h 967834"/>
                  <a:gd name="connsiteX3" fmla="*/ 640109 w 640109"/>
                  <a:gd name="connsiteY3" fmla="*/ 836222 h 967834"/>
                  <a:gd name="connsiteX4" fmla="*/ 502888 w 640109"/>
                  <a:gd name="connsiteY4" fmla="*/ 934153 h 967834"/>
                  <a:gd name="connsiteX5" fmla="*/ 338746 w 640109"/>
                  <a:gd name="connsiteY5" fmla="*/ 961603 h 967834"/>
                  <a:gd name="connsiteX6" fmla="*/ 186516 w 640109"/>
                  <a:gd name="connsiteY6" fmla="*/ 826377 h 967834"/>
                  <a:gd name="connsiteX7" fmla="*/ 189241 w 640109"/>
                  <a:gd name="connsiteY7" fmla="*/ 802065 h 967834"/>
                  <a:gd name="connsiteX8" fmla="*/ 0 w 640109"/>
                  <a:gd name="connsiteY8" fmla="*/ 448920 h 967834"/>
                  <a:gd name="connsiteX9" fmla="*/ 483919 w 640109"/>
                  <a:gd name="connsiteY9" fmla="*/ 822 h 967834"/>
                  <a:gd name="connsiteX0" fmla="*/ 483919 w 640109"/>
                  <a:gd name="connsiteY0" fmla="*/ 822 h 977218"/>
                  <a:gd name="connsiteX1" fmla="*/ 569306 w 640109"/>
                  <a:gd name="connsiteY1" fmla="*/ 7863 h 977218"/>
                  <a:gd name="connsiteX2" fmla="*/ 459729 w 640109"/>
                  <a:gd name="connsiteY2" fmla="*/ 420348 h 977218"/>
                  <a:gd name="connsiteX3" fmla="*/ 640109 w 640109"/>
                  <a:gd name="connsiteY3" fmla="*/ 836222 h 977218"/>
                  <a:gd name="connsiteX4" fmla="*/ 517176 w 640109"/>
                  <a:gd name="connsiteY4" fmla="*/ 960347 h 977218"/>
                  <a:gd name="connsiteX5" fmla="*/ 338746 w 640109"/>
                  <a:gd name="connsiteY5" fmla="*/ 961603 h 977218"/>
                  <a:gd name="connsiteX6" fmla="*/ 186516 w 640109"/>
                  <a:gd name="connsiteY6" fmla="*/ 826377 h 977218"/>
                  <a:gd name="connsiteX7" fmla="*/ 189241 w 640109"/>
                  <a:gd name="connsiteY7" fmla="*/ 802065 h 977218"/>
                  <a:gd name="connsiteX8" fmla="*/ 0 w 640109"/>
                  <a:gd name="connsiteY8" fmla="*/ 448920 h 977218"/>
                  <a:gd name="connsiteX9" fmla="*/ 483919 w 640109"/>
                  <a:gd name="connsiteY9" fmla="*/ 822 h 977218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0109" h="969077">
                    <a:moveTo>
                      <a:pt x="483919" y="822"/>
                    </a:moveTo>
                    <a:cubicBezTo>
                      <a:pt x="526751" y="822"/>
                      <a:pt x="530183" y="-3550"/>
                      <a:pt x="569306" y="7863"/>
                    </a:cubicBezTo>
                    <a:cubicBezTo>
                      <a:pt x="502390" y="111511"/>
                      <a:pt x="447929" y="282288"/>
                      <a:pt x="459729" y="420348"/>
                    </a:cubicBezTo>
                    <a:cubicBezTo>
                      <a:pt x="471529" y="558408"/>
                      <a:pt x="467059" y="642343"/>
                      <a:pt x="640109" y="836222"/>
                    </a:cubicBezTo>
                    <a:cubicBezTo>
                      <a:pt x="601265" y="885344"/>
                      <a:pt x="584071" y="891825"/>
                      <a:pt x="517176" y="960347"/>
                    </a:cubicBezTo>
                    <a:cubicBezTo>
                      <a:pt x="462187" y="947906"/>
                      <a:pt x="393856" y="983931"/>
                      <a:pt x="338746" y="961603"/>
                    </a:cubicBezTo>
                    <a:cubicBezTo>
                      <a:pt x="283636" y="939275"/>
                      <a:pt x="186516" y="910266"/>
                      <a:pt x="186516" y="826377"/>
                    </a:cubicBezTo>
                    <a:lnTo>
                      <a:pt x="189241" y="802065"/>
                    </a:lnTo>
                    <a:cubicBezTo>
                      <a:pt x="73643" y="721557"/>
                      <a:pt x="0" y="593201"/>
                      <a:pt x="0" y="448920"/>
                    </a:cubicBezTo>
                    <a:cubicBezTo>
                      <a:pt x="0" y="201442"/>
                      <a:pt x="216658" y="822"/>
                      <a:pt x="483919" y="8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63" name="62 Grupo"/>
              <p:cNvGrpSpPr/>
              <p:nvPr/>
            </p:nvGrpSpPr>
            <p:grpSpPr>
              <a:xfrm>
                <a:off x="845703" y="869876"/>
                <a:ext cx="303236" cy="391533"/>
                <a:chOff x="2726524" y="853421"/>
                <a:chExt cx="393851" cy="551304"/>
              </a:xfrm>
              <a:grpFill/>
            </p:grpSpPr>
            <p:sp>
              <p:nvSpPr>
                <p:cNvPr id="64" name="319 Elipse"/>
                <p:cNvSpPr/>
                <p:nvPr/>
              </p:nvSpPr>
              <p:spPr>
                <a:xfrm>
                  <a:off x="2726524" y="853421"/>
                  <a:ext cx="312415" cy="515796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65" name="464 Triángulo isósceles"/>
                <p:cNvSpPr/>
                <p:nvPr/>
              </p:nvSpPr>
              <p:spPr>
                <a:xfrm>
                  <a:off x="3040032" y="1275607"/>
                  <a:ext cx="80343" cy="129118"/>
                </a:xfrm>
                <a:custGeom>
                  <a:avLst/>
                  <a:gdLst>
                    <a:gd name="connsiteX0" fmla="*/ 0 w 80909"/>
                    <a:gd name="connsiteY0" fmla="*/ 86937 h 86937"/>
                    <a:gd name="connsiteX1" fmla="*/ 40455 w 80909"/>
                    <a:gd name="connsiteY1" fmla="*/ 0 h 86937"/>
                    <a:gd name="connsiteX2" fmla="*/ 80909 w 80909"/>
                    <a:gd name="connsiteY2" fmla="*/ 86937 h 86937"/>
                    <a:gd name="connsiteX3" fmla="*/ 0 w 80909"/>
                    <a:gd name="connsiteY3" fmla="*/ 86937 h 86937"/>
                    <a:gd name="connsiteX0" fmla="*/ 0 w 73765"/>
                    <a:gd name="connsiteY0" fmla="*/ 86937 h 89318"/>
                    <a:gd name="connsiteX1" fmla="*/ 40455 w 73765"/>
                    <a:gd name="connsiteY1" fmla="*/ 0 h 89318"/>
                    <a:gd name="connsiteX2" fmla="*/ 73765 w 73765"/>
                    <a:gd name="connsiteY2" fmla="*/ 89318 h 89318"/>
                    <a:gd name="connsiteX3" fmla="*/ 0 w 73765"/>
                    <a:gd name="connsiteY3" fmla="*/ 86937 h 89318"/>
                    <a:gd name="connsiteX0" fmla="*/ 0 w 71383"/>
                    <a:gd name="connsiteY0" fmla="*/ 86937 h 91700"/>
                    <a:gd name="connsiteX1" fmla="*/ 40455 w 71383"/>
                    <a:gd name="connsiteY1" fmla="*/ 0 h 91700"/>
                    <a:gd name="connsiteX2" fmla="*/ 71383 w 71383"/>
                    <a:gd name="connsiteY2" fmla="*/ 91700 h 91700"/>
                    <a:gd name="connsiteX3" fmla="*/ 0 w 71383"/>
                    <a:gd name="connsiteY3" fmla="*/ 86937 h 91700"/>
                    <a:gd name="connsiteX0" fmla="*/ 0 w 69002"/>
                    <a:gd name="connsiteY0" fmla="*/ 86937 h 94081"/>
                    <a:gd name="connsiteX1" fmla="*/ 40455 w 69002"/>
                    <a:gd name="connsiteY1" fmla="*/ 0 h 94081"/>
                    <a:gd name="connsiteX2" fmla="*/ 69002 w 69002"/>
                    <a:gd name="connsiteY2" fmla="*/ 94081 h 94081"/>
                    <a:gd name="connsiteX3" fmla="*/ 0 w 69002"/>
                    <a:gd name="connsiteY3" fmla="*/ 86937 h 94081"/>
                    <a:gd name="connsiteX0" fmla="*/ 0 w 61858"/>
                    <a:gd name="connsiteY0" fmla="*/ 86937 h 91699"/>
                    <a:gd name="connsiteX1" fmla="*/ 40455 w 61858"/>
                    <a:gd name="connsiteY1" fmla="*/ 0 h 91699"/>
                    <a:gd name="connsiteX2" fmla="*/ 61858 w 61858"/>
                    <a:gd name="connsiteY2" fmla="*/ 91699 h 91699"/>
                    <a:gd name="connsiteX3" fmla="*/ 0 w 61858"/>
                    <a:gd name="connsiteY3" fmla="*/ 86937 h 916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858" h="91699">
                      <a:moveTo>
                        <a:pt x="0" y="86937"/>
                      </a:moveTo>
                      <a:lnTo>
                        <a:pt x="40455" y="0"/>
                      </a:lnTo>
                      <a:lnTo>
                        <a:pt x="61858" y="91699"/>
                      </a:lnTo>
                      <a:lnTo>
                        <a:pt x="0" y="8693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47" name="46 Grupo"/>
            <p:cNvGrpSpPr/>
            <p:nvPr/>
          </p:nvGrpSpPr>
          <p:grpSpPr>
            <a:xfrm>
              <a:off x="504014" y="381666"/>
              <a:ext cx="1466491" cy="1458058"/>
              <a:chOff x="504014" y="381666"/>
              <a:chExt cx="1466491" cy="1458058"/>
            </a:xfrm>
            <a:grpFill/>
          </p:grpSpPr>
          <p:sp>
            <p:nvSpPr>
              <p:cNvPr id="58" name="300 Elipse"/>
              <p:cNvSpPr/>
              <p:nvPr/>
            </p:nvSpPr>
            <p:spPr>
              <a:xfrm rot="18902450">
                <a:off x="504014" y="381666"/>
                <a:ext cx="1466491" cy="1458058"/>
              </a:xfrm>
              <a:custGeom>
                <a:avLst/>
                <a:gdLst/>
                <a:ahLst/>
                <a:cxnLst/>
                <a:rect l="l" t="t" r="r" b="b"/>
                <a:pathLst>
                  <a:path w="1466491" h="1458058">
                    <a:moveTo>
                      <a:pt x="679774" y="1098504"/>
                    </a:moveTo>
                    <a:cubicBezTo>
                      <a:pt x="666440" y="1183026"/>
                      <a:pt x="677474" y="1268619"/>
                      <a:pt x="713891" y="1344147"/>
                    </a:cubicBezTo>
                    <a:lnTo>
                      <a:pt x="703586" y="1354467"/>
                    </a:lnTo>
                    <a:lnTo>
                      <a:pt x="294352" y="1355049"/>
                    </a:lnTo>
                    <a:cubicBezTo>
                      <a:pt x="287202" y="1412901"/>
                      <a:pt x="225382" y="1457951"/>
                      <a:pt x="150221" y="1458058"/>
                    </a:cubicBezTo>
                    <a:cubicBezTo>
                      <a:pt x="69652" y="1458173"/>
                      <a:pt x="4264" y="1406600"/>
                      <a:pt x="4173" y="1342866"/>
                    </a:cubicBezTo>
                    <a:cubicBezTo>
                      <a:pt x="4093" y="1286681"/>
                      <a:pt x="54784" y="1239803"/>
                      <a:pt x="122019" y="1229521"/>
                    </a:cubicBezTo>
                    <a:cubicBezTo>
                      <a:pt x="52831" y="1220882"/>
                      <a:pt x="82" y="1173451"/>
                      <a:pt x="0" y="1116211"/>
                    </a:cubicBezTo>
                    <a:cubicBezTo>
                      <a:pt x="-91" y="1052477"/>
                      <a:pt x="65149" y="1000718"/>
                      <a:pt x="145719" y="1000603"/>
                    </a:cubicBezTo>
                    <a:cubicBezTo>
                      <a:pt x="219071" y="1000498"/>
                      <a:pt x="279840" y="1043237"/>
                      <a:pt x="289609" y="1099060"/>
                    </a:cubicBezTo>
                    <a:close/>
                    <a:moveTo>
                      <a:pt x="1432691" y="46578"/>
                    </a:moveTo>
                    <a:cubicBezTo>
                      <a:pt x="1453574" y="72978"/>
                      <a:pt x="1466491" y="109449"/>
                      <a:pt x="1466491" y="149734"/>
                    </a:cubicBezTo>
                    <a:cubicBezTo>
                      <a:pt x="1466491" y="224894"/>
                      <a:pt x="1421529" y="286779"/>
                      <a:pt x="1363688" y="294011"/>
                    </a:cubicBezTo>
                    <a:lnTo>
                      <a:pt x="1363688" y="682983"/>
                    </a:lnTo>
                    <a:cubicBezTo>
                      <a:pt x="1284241" y="647986"/>
                      <a:pt x="1195015" y="638840"/>
                      <a:pt x="1107692" y="655563"/>
                    </a:cubicBezTo>
                    <a:lnTo>
                      <a:pt x="1107692" y="289634"/>
                    </a:lnTo>
                    <a:cubicBezTo>
                      <a:pt x="1051855" y="279944"/>
                      <a:pt x="1009030" y="219236"/>
                      <a:pt x="1009030" y="145883"/>
                    </a:cubicBezTo>
                    <a:cubicBezTo>
                      <a:pt x="1009030" y="65314"/>
                      <a:pt x="1060696" y="0"/>
                      <a:pt x="1124430" y="0"/>
                    </a:cubicBezTo>
                    <a:cubicBezTo>
                      <a:pt x="1181670" y="0"/>
                      <a:pt x="1229176" y="52682"/>
                      <a:pt x="1237914" y="121857"/>
                    </a:cubicBezTo>
                    <a:cubicBezTo>
                      <a:pt x="1248100" y="54608"/>
                      <a:pt x="1294906" y="3850"/>
                      <a:pt x="1351091" y="3850"/>
                    </a:cubicBezTo>
                    <a:cubicBezTo>
                      <a:pt x="1382958" y="3850"/>
                      <a:pt x="1411808" y="20179"/>
                      <a:pt x="1432691" y="46578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59" name="58 Grupo"/>
              <p:cNvGrpSpPr/>
              <p:nvPr/>
            </p:nvGrpSpPr>
            <p:grpSpPr>
              <a:xfrm>
                <a:off x="1178060" y="413656"/>
                <a:ext cx="605668" cy="1365942"/>
                <a:chOff x="1178060" y="413656"/>
                <a:chExt cx="605668" cy="1365942"/>
              </a:xfrm>
              <a:grpFill/>
            </p:grpSpPr>
            <p:sp>
              <p:nvSpPr>
                <p:cNvPr id="60" name="298 Elipse"/>
                <p:cNvSpPr/>
                <p:nvPr/>
              </p:nvSpPr>
              <p:spPr>
                <a:xfrm>
                  <a:off x="1178060" y="413656"/>
                  <a:ext cx="605668" cy="1365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668" h="1365942">
                      <a:moveTo>
                        <a:pt x="605668" y="0"/>
                      </a:moveTo>
                      <a:lnTo>
                        <a:pt x="605668" y="746312"/>
                      </a:lnTo>
                      <a:lnTo>
                        <a:pt x="559745" y="815431"/>
                      </a:lnTo>
                      <a:lnTo>
                        <a:pt x="605668" y="815431"/>
                      </a:lnTo>
                      <a:lnTo>
                        <a:pt x="605668" y="1365942"/>
                      </a:lnTo>
                      <a:cubicBezTo>
                        <a:pt x="574949" y="1365672"/>
                        <a:pt x="545879" y="1358600"/>
                        <a:pt x="520173" y="1345550"/>
                      </a:cubicBezTo>
                      <a:cubicBezTo>
                        <a:pt x="501709" y="1351233"/>
                        <a:pt x="481989" y="1353900"/>
                        <a:pt x="461622" y="1353900"/>
                      </a:cubicBezTo>
                      <a:cubicBezTo>
                        <a:pt x="340467" y="1353900"/>
                        <a:pt x="242252" y="1259545"/>
                        <a:pt x="242252" y="1143150"/>
                      </a:cubicBezTo>
                      <a:lnTo>
                        <a:pt x="245792" y="1109419"/>
                      </a:lnTo>
                      <a:cubicBezTo>
                        <a:pt x="95649" y="997717"/>
                        <a:pt x="0" y="819627"/>
                        <a:pt x="0" y="619441"/>
                      </a:cubicBezTo>
                      <a:cubicBezTo>
                        <a:pt x="0" y="283667"/>
                        <a:pt x="269095" y="10063"/>
                        <a:pt x="60566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61" name="319 Elipse"/>
                <p:cNvSpPr/>
                <p:nvPr/>
              </p:nvSpPr>
              <p:spPr>
                <a:xfrm>
                  <a:off x="1434351" y="697482"/>
                  <a:ext cx="312414" cy="508252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48" name="47 Grupo"/>
            <p:cNvGrpSpPr/>
            <p:nvPr/>
          </p:nvGrpSpPr>
          <p:grpSpPr>
            <a:xfrm>
              <a:off x="1667559" y="389443"/>
              <a:ext cx="1466491" cy="1458058"/>
              <a:chOff x="1667559" y="389443"/>
              <a:chExt cx="1466491" cy="1458058"/>
            </a:xfrm>
            <a:grpFill/>
          </p:grpSpPr>
          <p:sp>
            <p:nvSpPr>
              <p:cNvPr id="54" name="300 Elipse"/>
              <p:cNvSpPr/>
              <p:nvPr/>
            </p:nvSpPr>
            <p:spPr>
              <a:xfrm rot="2697550" flipH="1">
                <a:off x="1667559" y="389443"/>
                <a:ext cx="1466491" cy="1458058"/>
              </a:xfrm>
              <a:custGeom>
                <a:avLst/>
                <a:gdLst/>
                <a:ahLst/>
                <a:cxnLst/>
                <a:rect l="l" t="t" r="r" b="b"/>
                <a:pathLst>
                  <a:path w="1466491" h="1458058">
                    <a:moveTo>
                      <a:pt x="679774" y="1098504"/>
                    </a:moveTo>
                    <a:cubicBezTo>
                      <a:pt x="666440" y="1183026"/>
                      <a:pt x="677474" y="1268619"/>
                      <a:pt x="713891" y="1344147"/>
                    </a:cubicBezTo>
                    <a:lnTo>
                      <a:pt x="703586" y="1354467"/>
                    </a:lnTo>
                    <a:lnTo>
                      <a:pt x="294352" y="1355049"/>
                    </a:lnTo>
                    <a:cubicBezTo>
                      <a:pt x="287202" y="1412901"/>
                      <a:pt x="225382" y="1457951"/>
                      <a:pt x="150221" y="1458058"/>
                    </a:cubicBezTo>
                    <a:cubicBezTo>
                      <a:pt x="69652" y="1458173"/>
                      <a:pt x="4264" y="1406600"/>
                      <a:pt x="4173" y="1342866"/>
                    </a:cubicBezTo>
                    <a:cubicBezTo>
                      <a:pt x="4093" y="1286681"/>
                      <a:pt x="54784" y="1239803"/>
                      <a:pt x="122019" y="1229521"/>
                    </a:cubicBezTo>
                    <a:cubicBezTo>
                      <a:pt x="52831" y="1220882"/>
                      <a:pt x="82" y="1173451"/>
                      <a:pt x="0" y="1116211"/>
                    </a:cubicBezTo>
                    <a:cubicBezTo>
                      <a:pt x="-91" y="1052477"/>
                      <a:pt x="65149" y="1000718"/>
                      <a:pt x="145719" y="1000603"/>
                    </a:cubicBezTo>
                    <a:cubicBezTo>
                      <a:pt x="219071" y="1000498"/>
                      <a:pt x="279840" y="1043237"/>
                      <a:pt x="289609" y="1099060"/>
                    </a:cubicBezTo>
                    <a:close/>
                    <a:moveTo>
                      <a:pt x="1432691" y="46578"/>
                    </a:moveTo>
                    <a:cubicBezTo>
                      <a:pt x="1453574" y="72978"/>
                      <a:pt x="1466491" y="109449"/>
                      <a:pt x="1466491" y="149734"/>
                    </a:cubicBezTo>
                    <a:cubicBezTo>
                      <a:pt x="1466491" y="224894"/>
                      <a:pt x="1421529" y="286779"/>
                      <a:pt x="1363688" y="294011"/>
                    </a:cubicBezTo>
                    <a:lnTo>
                      <a:pt x="1363688" y="682983"/>
                    </a:lnTo>
                    <a:cubicBezTo>
                      <a:pt x="1284241" y="647986"/>
                      <a:pt x="1195015" y="638840"/>
                      <a:pt x="1107692" y="655563"/>
                    </a:cubicBezTo>
                    <a:lnTo>
                      <a:pt x="1107692" y="289634"/>
                    </a:lnTo>
                    <a:cubicBezTo>
                      <a:pt x="1051855" y="279944"/>
                      <a:pt x="1009030" y="219236"/>
                      <a:pt x="1009030" y="145883"/>
                    </a:cubicBezTo>
                    <a:cubicBezTo>
                      <a:pt x="1009030" y="65314"/>
                      <a:pt x="1060696" y="0"/>
                      <a:pt x="1124430" y="0"/>
                    </a:cubicBezTo>
                    <a:cubicBezTo>
                      <a:pt x="1181670" y="0"/>
                      <a:pt x="1229176" y="52682"/>
                      <a:pt x="1237914" y="121857"/>
                    </a:cubicBezTo>
                    <a:cubicBezTo>
                      <a:pt x="1248100" y="54608"/>
                      <a:pt x="1294906" y="3850"/>
                      <a:pt x="1351091" y="3850"/>
                    </a:cubicBezTo>
                    <a:cubicBezTo>
                      <a:pt x="1382958" y="3850"/>
                      <a:pt x="1411808" y="20179"/>
                      <a:pt x="1432691" y="4657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55" name="54 Grupo"/>
              <p:cNvGrpSpPr/>
              <p:nvPr/>
            </p:nvGrpSpPr>
            <p:grpSpPr>
              <a:xfrm flipH="1">
                <a:off x="1839996" y="413269"/>
                <a:ext cx="605668" cy="1365942"/>
                <a:chOff x="1178060" y="413656"/>
                <a:chExt cx="605668" cy="1365942"/>
              </a:xfrm>
              <a:grpFill/>
            </p:grpSpPr>
            <p:sp>
              <p:nvSpPr>
                <p:cNvPr id="56" name="298 Elipse"/>
                <p:cNvSpPr/>
                <p:nvPr/>
              </p:nvSpPr>
              <p:spPr>
                <a:xfrm>
                  <a:off x="1178060" y="413656"/>
                  <a:ext cx="605668" cy="1365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668" h="1365942">
                      <a:moveTo>
                        <a:pt x="605668" y="0"/>
                      </a:moveTo>
                      <a:lnTo>
                        <a:pt x="605668" y="746312"/>
                      </a:lnTo>
                      <a:lnTo>
                        <a:pt x="559745" y="815431"/>
                      </a:lnTo>
                      <a:lnTo>
                        <a:pt x="605668" y="815431"/>
                      </a:lnTo>
                      <a:lnTo>
                        <a:pt x="605668" y="1365942"/>
                      </a:lnTo>
                      <a:cubicBezTo>
                        <a:pt x="574949" y="1365672"/>
                        <a:pt x="545879" y="1358600"/>
                        <a:pt x="520173" y="1345550"/>
                      </a:cubicBezTo>
                      <a:cubicBezTo>
                        <a:pt x="501709" y="1351233"/>
                        <a:pt x="481989" y="1353900"/>
                        <a:pt x="461622" y="1353900"/>
                      </a:cubicBezTo>
                      <a:cubicBezTo>
                        <a:pt x="340467" y="1353900"/>
                        <a:pt x="242252" y="1259545"/>
                        <a:pt x="242252" y="1143150"/>
                      </a:cubicBezTo>
                      <a:lnTo>
                        <a:pt x="245792" y="1109419"/>
                      </a:lnTo>
                      <a:cubicBezTo>
                        <a:pt x="95649" y="997717"/>
                        <a:pt x="0" y="819627"/>
                        <a:pt x="0" y="619441"/>
                      </a:cubicBezTo>
                      <a:cubicBezTo>
                        <a:pt x="0" y="283667"/>
                        <a:pt x="269095" y="10063"/>
                        <a:pt x="605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57" name="319 Elipse"/>
                <p:cNvSpPr/>
                <p:nvPr/>
              </p:nvSpPr>
              <p:spPr>
                <a:xfrm>
                  <a:off x="1434351" y="697482"/>
                  <a:ext cx="312414" cy="508252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49" name="48 Grupo"/>
            <p:cNvGrpSpPr/>
            <p:nvPr/>
          </p:nvGrpSpPr>
          <p:grpSpPr>
            <a:xfrm flipH="1">
              <a:off x="2329047" y="653321"/>
              <a:ext cx="640109" cy="969077"/>
              <a:chOff x="666894" y="662846"/>
              <a:chExt cx="640109" cy="969077"/>
            </a:xfrm>
            <a:grpFill/>
          </p:grpSpPr>
          <p:sp>
            <p:nvSpPr>
              <p:cNvPr id="50" name="298 Elipse"/>
              <p:cNvSpPr/>
              <p:nvPr/>
            </p:nvSpPr>
            <p:spPr>
              <a:xfrm>
                <a:off x="666894" y="662846"/>
                <a:ext cx="640109" cy="969077"/>
              </a:xfrm>
              <a:custGeom>
                <a:avLst/>
                <a:gdLst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26404 w 713928"/>
                  <a:gd name="connsiteY2" fmla="*/ 394155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00210 w 713928"/>
                  <a:gd name="connsiteY2" fmla="*/ 406061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78779 w 699641"/>
                  <a:gd name="connsiteY2" fmla="*/ 415586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75828"/>
                  <a:gd name="connsiteY0" fmla="*/ 822 h 987505"/>
                  <a:gd name="connsiteX1" fmla="*/ 569306 w 675828"/>
                  <a:gd name="connsiteY1" fmla="*/ 7863 h 987505"/>
                  <a:gd name="connsiteX2" fmla="*/ 459729 w 675828"/>
                  <a:gd name="connsiteY2" fmla="*/ 420348 h 987505"/>
                  <a:gd name="connsiteX3" fmla="*/ 675828 w 675828"/>
                  <a:gd name="connsiteY3" fmla="*/ 883847 h 987505"/>
                  <a:gd name="connsiteX4" fmla="*/ 622013 w 675828"/>
                  <a:gd name="connsiteY4" fmla="*/ 978328 h 987505"/>
                  <a:gd name="connsiteX5" fmla="*/ 555156 w 675828"/>
                  <a:gd name="connsiteY5" fmla="*/ 964831 h 987505"/>
                  <a:gd name="connsiteX6" fmla="*/ 471703 w 675828"/>
                  <a:gd name="connsiteY6" fmla="*/ 987505 h 987505"/>
                  <a:gd name="connsiteX7" fmla="*/ 400494 w 675828"/>
                  <a:gd name="connsiteY7" fmla="*/ 972254 h 987505"/>
                  <a:gd name="connsiteX8" fmla="*/ 355414 w 675828"/>
                  <a:gd name="connsiteY8" fmla="*/ 978272 h 987505"/>
                  <a:gd name="connsiteX9" fmla="*/ 186516 w 675828"/>
                  <a:gd name="connsiteY9" fmla="*/ 826377 h 987505"/>
                  <a:gd name="connsiteX10" fmla="*/ 189241 w 675828"/>
                  <a:gd name="connsiteY10" fmla="*/ 802065 h 987505"/>
                  <a:gd name="connsiteX11" fmla="*/ 0 w 675828"/>
                  <a:gd name="connsiteY11" fmla="*/ 448920 h 987505"/>
                  <a:gd name="connsiteX12" fmla="*/ 483919 w 675828"/>
                  <a:gd name="connsiteY12" fmla="*/ 822 h 987505"/>
                  <a:gd name="connsiteX0" fmla="*/ 483919 w 677491"/>
                  <a:gd name="connsiteY0" fmla="*/ 822 h 987505"/>
                  <a:gd name="connsiteX1" fmla="*/ 569306 w 677491"/>
                  <a:gd name="connsiteY1" fmla="*/ 7863 h 987505"/>
                  <a:gd name="connsiteX2" fmla="*/ 459729 w 677491"/>
                  <a:gd name="connsiteY2" fmla="*/ 420348 h 987505"/>
                  <a:gd name="connsiteX3" fmla="*/ 675828 w 677491"/>
                  <a:gd name="connsiteY3" fmla="*/ 883847 h 987505"/>
                  <a:gd name="connsiteX4" fmla="*/ 555156 w 677491"/>
                  <a:gd name="connsiteY4" fmla="*/ 964831 h 987505"/>
                  <a:gd name="connsiteX5" fmla="*/ 471703 w 677491"/>
                  <a:gd name="connsiteY5" fmla="*/ 987505 h 987505"/>
                  <a:gd name="connsiteX6" fmla="*/ 400494 w 677491"/>
                  <a:gd name="connsiteY6" fmla="*/ 972254 h 987505"/>
                  <a:gd name="connsiteX7" fmla="*/ 355414 w 677491"/>
                  <a:gd name="connsiteY7" fmla="*/ 978272 h 987505"/>
                  <a:gd name="connsiteX8" fmla="*/ 186516 w 677491"/>
                  <a:gd name="connsiteY8" fmla="*/ 826377 h 987505"/>
                  <a:gd name="connsiteX9" fmla="*/ 189241 w 677491"/>
                  <a:gd name="connsiteY9" fmla="*/ 802065 h 987505"/>
                  <a:gd name="connsiteX10" fmla="*/ 0 w 677491"/>
                  <a:gd name="connsiteY10" fmla="*/ 448920 h 987505"/>
                  <a:gd name="connsiteX11" fmla="*/ 483919 w 677491"/>
                  <a:gd name="connsiteY11" fmla="*/ 822 h 987505"/>
                  <a:gd name="connsiteX0" fmla="*/ 483919 w 642516"/>
                  <a:gd name="connsiteY0" fmla="*/ 822 h 987505"/>
                  <a:gd name="connsiteX1" fmla="*/ 569306 w 642516"/>
                  <a:gd name="connsiteY1" fmla="*/ 7863 h 987505"/>
                  <a:gd name="connsiteX2" fmla="*/ 459729 w 642516"/>
                  <a:gd name="connsiteY2" fmla="*/ 420348 h 987505"/>
                  <a:gd name="connsiteX3" fmla="*/ 640109 w 642516"/>
                  <a:gd name="connsiteY3" fmla="*/ 836222 h 987505"/>
                  <a:gd name="connsiteX4" fmla="*/ 555156 w 642516"/>
                  <a:gd name="connsiteY4" fmla="*/ 964831 h 987505"/>
                  <a:gd name="connsiteX5" fmla="*/ 471703 w 642516"/>
                  <a:gd name="connsiteY5" fmla="*/ 987505 h 987505"/>
                  <a:gd name="connsiteX6" fmla="*/ 400494 w 642516"/>
                  <a:gd name="connsiteY6" fmla="*/ 972254 h 987505"/>
                  <a:gd name="connsiteX7" fmla="*/ 355414 w 642516"/>
                  <a:gd name="connsiteY7" fmla="*/ 978272 h 987505"/>
                  <a:gd name="connsiteX8" fmla="*/ 186516 w 642516"/>
                  <a:gd name="connsiteY8" fmla="*/ 826377 h 987505"/>
                  <a:gd name="connsiteX9" fmla="*/ 189241 w 642516"/>
                  <a:gd name="connsiteY9" fmla="*/ 802065 h 987505"/>
                  <a:gd name="connsiteX10" fmla="*/ 0 w 642516"/>
                  <a:gd name="connsiteY10" fmla="*/ 448920 h 987505"/>
                  <a:gd name="connsiteX11" fmla="*/ 483919 w 642516"/>
                  <a:gd name="connsiteY11" fmla="*/ 822 h 987505"/>
                  <a:gd name="connsiteX0" fmla="*/ 483919 w 642516"/>
                  <a:gd name="connsiteY0" fmla="*/ 822 h 978272"/>
                  <a:gd name="connsiteX1" fmla="*/ 569306 w 642516"/>
                  <a:gd name="connsiteY1" fmla="*/ 7863 h 978272"/>
                  <a:gd name="connsiteX2" fmla="*/ 459729 w 642516"/>
                  <a:gd name="connsiteY2" fmla="*/ 420348 h 978272"/>
                  <a:gd name="connsiteX3" fmla="*/ 640109 w 642516"/>
                  <a:gd name="connsiteY3" fmla="*/ 836222 h 978272"/>
                  <a:gd name="connsiteX4" fmla="*/ 555156 w 642516"/>
                  <a:gd name="connsiteY4" fmla="*/ 964831 h 978272"/>
                  <a:gd name="connsiteX5" fmla="*/ 400494 w 642516"/>
                  <a:gd name="connsiteY5" fmla="*/ 972254 h 978272"/>
                  <a:gd name="connsiteX6" fmla="*/ 355414 w 642516"/>
                  <a:gd name="connsiteY6" fmla="*/ 978272 h 978272"/>
                  <a:gd name="connsiteX7" fmla="*/ 186516 w 642516"/>
                  <a:gd name="connsiteY7" fmla="*/ 826377 h 978272"/>
                  <a:gd name="connsiteX8" fmla="*/ 189241 w 642516"/>
                  <a:gd name="connsiteY8" fmla="*/ 802065 h 978272"/>
                  <a:gd name="connsiteX9" fmla="*/ 0 w 642516"/>
                  <a:gd name="connsiteY9" fmla="*/ 448920 h 978272"/>
                  <a:gd name="connsiteX10" fmla="*/ 483919 w 642516"/>
                  <a:gd name="connsiteY10" fmla="*/ 822 h 978272"/>
                  <a:gd name="connsiteX0" fmla="*/ 483919 w 642260"/>
                  <a:gd name="connsiteY0" fmla="*/ 822 h 978272"/>
                  <a:gd name="connsiteX1" fmla="*/ 569306 w 642260"/>
                  <a:gd name="connsiteY1" fmla="*/ 7863 h 978272"/>
                  <a:gd name="connsiteX2" fmla="*/ 459729 w 642260"/>
                  <a:gd name="connsiteY2" fmla="*/ 420348 h 978272"/>
                  <a:gd name="connsiteX3" fmla="*/ 640109 w 642260"/>
                  <a:gd name="connsiteY3" fmla="*/ 836222 h 978272"/>
                  <a:gd name="connsiteX4" fmla="*/ 545631 w 642260"/>
                  <a:gd name="connsiteY4" fmla="*/ 931494 h 978272"/>
                  <a:gd name="connsiteX5" fmla="*/ 400494 w 642260"/>
                  <a:gd name="connsiteY5" fmla="*/ 972254 h 978272"/>
                  <a:gd name="connsiteX6" fmla="*/ 355414 w 642260"/>
                  <a:gd name="connsiteY6" fmla="*/ 978272 h 978272"/>
                  <a:gd name="connsiteX7" fmla="*/ 186516 w 642260"/>
                  <a:gd name="connsiteY7" fmla="*/ 826377 h 978272"/>
                  <a:gd name="connsiteX8" fmla="*/ 189241 w 642260"/>
                  <a:gd name="connsiteY8" fmla="*/ 802065 h 978272"/>
                  <a:gd name="connsiteX9" fmla="*/ 0 w 642260"/>
                  <a:gd name="connsiteY9" fmla="*/ 448920 h 978272"/>
                  <a:gd name="connsiteX10" fmla="*/ 483919 w 642260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85026"/>
                  <a:gd name="connsiteX1" fmla="*/ 569306 w 640109"/>
                  <a:gd name="connsiteY1" fmla="*/ 7863 h 985026"/>
                  <a:gd name="connsiteX2" fmla="*/ 459729 w 640109"/>
                  <a:gd name="connsiteY2" fmla="*/ 420348 h 985026"/>
                  <a:gd name="connsiteX3" fmla="*/ 640109 w 640109"/>
                  <a:gd name="connsiteY3" fmla="*/ 836222 h 985026"/>
                  <a:gd name="connsiteX4" fmla="*/ 545631 w 640109"/>
                  <a:gd name="connsiteY4" fmla="*/ 931494 h 985026"/>
                  <a:gd name="connsiteX5" fmla="*/ 450501 w 640109"/>
                  <a:gd name="connsiteY5" fmla="*/ 957966 h 985026"/>
                  <a:gd name="connsiteX6" fmla="*/ 355414 w 640109"/>
                  <a:gd name="connsiteY6" fmla="*/ 978272 h 985026"/>
                  <a:gd name="connsiteX7" fmla="*/ 186516 w 640109"/>
                  <a:gd name="connsiteY7" fmla="*/ 826377 h 985026"/>
                  <a:gd name="connsiteX8" fmla="*/ 189241 w 640109"/>
                  <a:gd name="connsiteY8" fmla="*/ 802065 h 985026"/>
                  <a:gd name="connsiteX9" fmla="*/ 0 w 640109"/>
                  <a:gd name="connsiteY9" fmla="*/ 448920 h 985026"/>
                  <a:gd name="connsiteX10" fmla="*/ 483919 w 640109"/>
                  <a:gd name="connsiteY10" fmla="*/ 822 h 985026"/>
                  <a:gd name="connsiteX0" fmla="*/ 483919 w 640109"/>
                  <a:gd name="connsiteY0" fmla="*/ 822 h 982955"/>
                  <a:gd name="connsiteX1" fmla="*/ 569306 w 640109"/>
                  <a:gd name="connsiteY1" fmla="*/ 7863 h 982955"/>
                  <a:gd name="connsiteX2" fmla="*/ 459729 w 640109"/>
                  <a:gd name="connsiteY2" fmla="*/ 420348 h 982955"/>
                  <a:gd name="connsiteX3" fmla="*/ 640109 w 640109"/>
                  <a:gd name="connsiteY3" fmla="*/ 836222 h 982955"/>
                  <a:gd name="connsiteX4" fmla="*/ 545631 w 640109"/>
                  <a:gd name="connsiteY4" fmla="*/ 931494 h 982955"/>
                  <a:gd name="connsiteX5" fmla="*/ 450501 w 640109"/>
                  <a:gd name="connsiteY5" fmla="*/ 957966 h 982955"/>
                  <a:gd name="connsiteX6" fmla="*/ 341127 w 640109"/>
                  <a:gd name="connsiteY6" fmla="*/ 975891 h 982955"/>
                  <a:gd name="connsiteX7" fmla="*/ 186516 w 640109"/>
                  <a:gd name="connsiteY7" fmla="*/ 826377 h 982955"/>
                  <a:gd name="connsiteX8" fmla="*/ 189241 w 640109"/>
                  <a:gd name="connsiteY8" fmla="*/ 802065 h 982955"/>
                  <a:gd name="connsiteX9" fmla="*/ 0 w 640109"/>
                  <a:gd name="connsiteY9" fmla="*/ 448920 h 982955"/>
                  <a:gd name="connsiteX10" fmla="*/ 483919 w 640109"/>
                  <a:gd name="connsiteY10" fmla="*/ 822 h 982955"/>
                  <a:gd name="connsiteX0" fmla="*/ 483919 w 640109"/>
                  <a:gd name="connsiteY0" fmla="*/ 822 h 971319"/>
                  <a:gd name="connsiteX1" fmla="*/ 569306 w 640109"/>
                  <a:gd name="connsiteY1" fmla="*/ 7863 h 971319"/>
                  <a:gd name="connsiteX2" fmla="*/ 459729 w 640109"/>
                  <a:gd name="connsiteY2" fmla="*/ 420348 h 971319"/>
                  <a:gd name="connsiteX3" fmla="*/ 640109 w 640109"/>
                  <a:gd name="connsiteY3" fmla="*/ 836222 h 971319"/>
                  <a:gd name="connsiteX4" fmla="*/ 545631 w 640109"/>
                  <a:gd name="connsiteY4" fmla="*/ 931494 h 971319"/>
                  <a:gd name="connsiteX5" fmla="*/ 450501 w 640109"/>
                  <a:gd name="connsiteY5" fmla="*/ 957966 h 971319"/>
                  <a:gd name="connsiteX6" fmla="*/ 338746 w 640109"/>
                  <a:gd name="connsiteY6" fmla="*/ 961603 h 971319"/>
                  <a:gd name="connsiteX7" fmla="*/ 186516 w 640109"/>
                  <a:gd name="connsiteY7" fmla="*/ 826377 h 971319"/>
                  <a:gd name="connsiteX8" fmla="*/ 189241 w 640109"/>
                  <a:gd name="connsiteY8" fmla="*/ 802065 h 971319"/>
                  <a:gd name="connsiteX9" fmla="*/ 0 w 640109"/>
                  <a:gd name="connsiteY9" fmla="*/ 448920 h 971319"/>
                  <a:gd name="connsiteX10" fmla="*/ 483919 w 640109"/>
                  <a:gd name="connsiteY10" fmla="*/ 822 h 971319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5631 w 640109"/>
                  <a:gd name="connsiteY4" fmla="*/ 931494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70317"/>
                  <a:gd name="connsiteX1" fmla="*/ 569306 w 640109"/>
                  <a:gd name="connsiteY1" fmla="*/ 7863 h 970317"/>
                  <a:gd name="connsiteX2" fmla="*/ 459729 w 640109"/>
                  <a:gd name="connsiteY2" fmla="*/ 420348 h 970317"/>
                  <a:gd name="connsiteX3" fmla="*/ 640109 w 640109"/>
                  <a:gd name="connsiteY3" fmla="*/ 836222 h 970317"/>
                  <a:gd name="connsiteX4" fmla="*/ 440976 w 640109"/>
                  <a:gd name="connsiteY4" fmla="*/ 943678 h 970317"/>
                  <a:gd name="connsiteX5" fmla="*/ 338746 w 640109"/>
                  <a:gd name="connsiteY5" fmla="*/ 961603 h 970317"/>
                  <a:gd name="connsiteX6" fmla="*/ 186516 w 640109"/>
                  <a:gd name="connsiteY6" fmla="*/ 826377 h 970317"/>
                  <a:gd name="connsiteX7" fmla="*/ 189241 w 640109"/>
                  <a:gd name="connsiteY7" fmla="*/ 802065 h 970317"/>
                  <a:gd name="connsiteX8" fmla="*/ 0 w 640109"/>
                  <a:gd name="connsiteY8" fmla="*/ 448920 h 970317"/>
                  <a:gd name="connsiteX9" fmla="*/ 483919 w 640109"/>
                  <a:gd name="connsiteY9" fmla="*/ 822 h 970317"/>
                  <a:gd name="connsiteX0" fmla="*/ 483919 w 640109"/>
                  <a:gd name="connsiteY0" fmla="*/ 822 h 967834"/>
                  <a:gd name="connsiteX1" fmla="*/ 569306 w 640109"/>
                  <a:gd name="connsiteY1" fmla="*/ 7863 h 967834"/>
                  <a:gd name="connsiteX2" fmla="*/ 459729 w 640109"/>
                  <a:gd name="connsiteY2" fmla="*/ 420348 h 967834"/>
                  <a:gd name="connsiteX3" fmla="*/ 640109 w 640109"/>
                  <a:gd name="connsiteY3" fmla="*/ 836222 h 967834"/>
                  <a:gd name="connsiteX4" fmla="*/ 502888 w 640109"/>
                  <a:gd name="connsiteY4" fmla="*/ 934153 h 967834"/>
                  <a:gd name="connsiteX5" fmla="*/ 338746 w 640109"/>
                  <a:gd name="connsiteY5" fmla="*/ 961603 h 967834"/>
                  <a:gd name="connsiteX6" fmla="*/ 186516 w 640109"/>
                  <a:gd name="connsiteY6" fmla="*/ 826377 h 967834"/>
                  <a:gd name="connsiteX7" fmla="*/ 189241 w 640109"/>
                  <a:gd name="connsiteY7" fmla="*/ 802065 h 967834"/>
                  <a:gd name="connsiteX8" fmla="*/ 0 w 640109"/>
                  <a:gd name="connsiteY8" fmla="*/ 448920 h 967834"/>
                  <a:gd name="connsiteX9" fmla="*/ 483919 w 640109"/>
                  <a:gd name="connsiteY9" fmla="*/ 822 h 967834"/>
                  <a:gd name="connsiteX0" fmla="*/ 483919 w 640109"/>
                  <a:gd name="connsiteY0" fmla="*/ 822 h 977218"/>
                  <a:gd name="connsiteX1" fmla="*/ 569306 w 640109"/>
                  <a:gd name="connsiteY1" fmla="*/ 7863 h 977218"/>
                  <a:gd name="connsiteX2" fmla="*/ 459729 w 640109"/>
                  <a:gd name="connsiteY2" fmla="*/ 420348 h 977218"/>
                  <a:gd name="connsiteX3" fmla="*/ 640109 w 640109"/>
                  <a:gd name="connsiteY3" fmla="*/ 836222 h 977218"/>
                  <a:gd name="connsiteX4" fmla="*/ 517176 w 640109"/>
                  <a:gd name="connsiteY4" fmla="*/ 960347 h 977218"/>
                  <a:gd name="connsiteX5" fmla="*/ 338746 w 640109"/>
                  <a:gd name="connsiteY5" fmla="*/ 961603 h 977218"/>
                  <a:gd name="connsiteX6" fmla="*/ 186516 w 640109"/>
                  <a:gd name="connsiteY6" fmla="*/ 826377 h 977218"/>
                  <a:gd name="connsiteX7" fmla="*/ 189241 w 640109"/>
                  <a:gd name="connsiteY7" fmla="*/ 802065 h 977218"/>
                  <a:gd name="connsiteX8" fmla="*/ 0 w 640109"/>
                  <a:gd name="connsiteY8" fmla="*/ 448920 h 977218"/>
                  <a:gd name="connsiteX9" fmla="*/ 483919 w 640109"/>
                  <a:gd name="connsiteY9" fmla="*/ 822 h 977218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0109" h="969077">
                    <a:moveTo>
                      <a:pt x="483919" y="822"/>
                    </a:moveTo>
                    <a:cubicBezTo>
                      <a:pt x="526751" y="822"/>
                      <a:pt x="530183" y="-3550"/>
                      <a:pt x="569306" y="7863"/>
                    </a:cubicBezTo>
                    <a:cubicBezTo>
                      <a:pt x="502390" y="111511"/>
                      <a:pt x="447929" y="282288"/>
                      <a:pt x="459729" y="420348"/>
                    </a:cubicBezTo>
                    <a:cubicBezTo>
                      <a:pt x="471529" y="558408"/>
                      <a:pt x="467059" y="642343"/>
                      <a:pt x="640109" y="836222"/>
                    </a:cubicBezTo>
                    <a:cubicBezTo>
                      <a:pt x="601265" y="885344"/>
                      <a:pt x="584071" y="891825"/>
                      <a:pt x="517176" y="960347"/>
                    </a:cubicBezTo>
                    <a:cubicBezTo>
                      <a:pt x="462187" y="947906"/>
                      <a:pt x="393856" y="983931"/>
                      <a:pt x="338746" y="961603"/>
                    </a:cubicBezTo>
                    <a:cubicBezTo>
                      <a:pt x="283636" y="939275"/>
                      <a:pt x="186516" y="910266"/>
                      <a:pt x="186516" y="826377"/>
                    </a:cubicBezTo>
                    <a:lnTo>
                      <a:pt x="189241" y="802065"/>
                    </a:lnTo>
                    <a:cubicBezTo>
                      <a:pt x="73643" y="721557"/>
                      <a:pt x="0" y="593201"/>
                      <a:pt x="0" y="448920"/>
                    </a:cubicBezTo>
                    <a:cubicBezTo>
                      <a:pt x="0" y="201442"/>
                      <a:pt x="216658" y="822"/>
                      <a:pt x="483919" y="822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51" name="50 Grupo"/>
              <p:cNvGrpSpPr/>
              <p:nvPr/>
            </p:nvGrpSpPr>
            <p:grpSpPr>
              <a:xfrm>
                <a:off x="845704" y="869876"/>
                <a:ext cx="300854" cy="389153"/>
                <a:chOff x="2726524" y="853421"/>
                <a:chExt cx="390757" cy="547953"/>
              </a:xfrm>
              <a:grpFill/>
            </p:grpSpPr>
            <p:sp>
              <p:nvSpPr>
                <p:cNvPr id="52" name="319 Elipse"/>
                <p:cNvSpPr/>
                <p:nvPr/>
              </p:nvSpPr>
              <p:spPr>
                <a:xfrm>
                  <a:off x="2726524" y="853421"/>
                  <a:ext cx="312415" cy="515796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53" name="464 Triángulo isósceles"/>
                <p:cNvSpPr/>
                <p:nvPr/>
              </p:nvSpPr>
              <p:spPr>
                <a:xfrm>
                  <a:off x="3040032" y="1275608"/>
                  <a:ext cx="77249" cy="125766"/>
                </a:xfrm>
                <a:custGeom>
                  <a:avLst/>
                  <a:gdLst>
                    <a:gd name="connsiteX0" fmla="*/ 0 w 80909"/>
                    <a:gd name="connsiteY0" fmla="*/ 86937 h 86937"/>
                    <a:gd name="connsiteX1" fmla="*/ 40455 w 80909"/>
                    <a:gd name="connsiteY1" fmla="*/ 0 h 86937"/>
                    <a:gd name="connsiteX2" fmla="*/ 80909 w 80909"/>
                    <a:gd name="connsiteY2" fmla="*/ 86937 h 86937"/>
                    <a:gd name="connsiteX3" fmla="*/ 0 w 80909"/>
                    <a:gd name="connsiteY3" fmla="*/ 86937 h 86937"/>
                    <a:gd name="connsiteX0" fmla="*/ 0 w 73765"/>
                    <a:gd name="connsiteY0" fmla="*/ 86937 h 89318"/>
                    <a:gd name="connsiteX1" fmla="*/ 40455 w 73765"/>
                    <a:gd name="connsiteY1" fmla="*/ 0 h 89318"/>
                    <a:gd name="connsiteX2" fmla="*/ 73765 w 73765"/>
                    <a:gd name="connsiteY2" fmla="*/ 89318 h 89318"/>
                    <a:gd name="connsiteX3" fmla="*/ 0 w 73765"/>
                    <a:gd name="connsiteY3" fmla="*/ 86937 h 89318"/>
                    <a:gd name="connsiteX0" fmla="*/ 0 w 71383"/>
                    <a:gd name="connsiteY0" fmla="*/ 86937 h 91700"/>
                    <a:gd name="connsiteX1" fmla="*/ 40455 w 71383"/>
                    <a:gd name="connsiteY1" fmla="*/ 0 h 91700"/>
                    <a:gd name="connsiteX2" fmla="*/ 71383 w 71383"/>
                    <a:gd name="connsiteY2" fmla="*/ 91700 h 91700"/>
                    <a:gd name="connsiteX3" fmla="*/ 0 w 71383"/>
                    <a:gd name="connsiteY3" fmla="*/ 86937 h 91700"/>
                    <a:gd name="connsiteX0" fmla="*/ 0 w 69002"/>
                    <a:gd name="connsiteY0" fmla="*/ 86937 h 94081"/>
                    <a:gd name="connsiteX1" fmla="*/ 40455 w 69002"/>
                    <a:gd name="connsiteY1" fmla="*/ 0 h 94081"/>
                    <a:gd name="connsiteX2" fmla="*/ 69002 w 69002"/>
                    <a:gd name="connsiteY2" fmla="*/ 94081 h 94081"/>
                    <a:gd name="connsiteX3" fmla="*/ 0 w 69002"/>
                    <a:gd name="connsiteY3" fmla="*/ 86937 h 94081"/>
                    <a:gd name="connsiteX0" fmla="*/ 0 w 61858"/>
                    <a:gd name="connsiteY0" fmla="*/ 86937 h 96462"/>
                    <a:gd name="connsiteX1" fmla="*/ 40455 w 61858"/>
                    <a:gd name="connsiteY1" fmla="*/ 0 h 96462"/>
                    <a:gd name="connsiteX2" fmla="*/ 61858 w 61858"/>
                    <a:gd name="connsiteY2" fmla="*/ 96462 h 96462"/>
                    <a:gd name="connsiteX3" fmla="*/ 0 w 61858"/>
                    <a:gd name="connsiteY3" fmla="*/ 86937 h 96462"/>
                    <a:gd name="connsiteX0" fmla="*/ 0 w 57095"/>
                    <a:gd name="connsiteY0" fmla="*/ 86937 h 86937"/>
                    <a:gd name="connsiteX1" fmla="*/ 40455 w 57095"/>
                    <a:gd name="connsiteY1" fmla="*/ 0 h 86937"/>
                    <a:gd name="connsiteX2" fmla="*/ 57095 w 57095"/>
                    <a:gd name="connsiteY2" fmla="*/ 84556 h 86937"/>
                    <a:gd name="connsiteX3" fmla="*/ 0 w 57095"/>
                    <a:gd name="connsiteY3" fmla="*/ 86937 h 86937"/>
                    <a:gd name="connsiteX0" fmla="*/ 0 w 59476"/>
                    <a:gd name="connsiteY0" fmla="*/ 86937 h 89318"/>
                    <a:gd name="connsiteX1" fmla="*/ 40455 w 59476"/>
                    <a:gd name="connsiteY1" fmla="*/ 0 h 89318"/>
                    <a:gd name="connsiteX2" fmla="*/ 59476 w 59476"/>
                    <a:gd name="connsiteY2" fmla="*/ 89318 h 89318"/>
                    <a:gd name="connsiteX3" fmla="*/ 0 w 59476"/>
                    <a:gd name="connsiteY3" fmla="*/ 86937 h 893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9476" h="89318">
                      <a:moveTo>
                        <a:pt x="0" y="86937"/>
                      </a:moveTo>
                      <a:lnTo>
                        <a:pt x="40455" y="0"/>
                      </a:lnTo>
                      <a:lnTo>
                        <a:pt x="59476" y="89318"/>
                      </a:lnTo>
                      <a:lnTo>
                        <a:pt x="0" y="86937"/>
                      </a:ln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  <p:grpSp>
        <p:nvGrpSpPr>
          <p:cNvPr id="66" name="65 Grupo"/>
          <p:cNvGrpSpPr/>
          <p:nvPr/>
        </p:nvGrpSpPr>
        <p:grpSpPr>
          <a:xfrm>
            <a:off x="3429882" y="3796389"/>
            <a:ext cx="1896487" cy="1022781"/>
            <a:chOff x="605917" y="2516273"/>
            <a:chExt cx="2630036" cy="1465835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67" name="300 Elipse"/>
            <p:cNvSpPr/>
            <p:nvPr/>
          </p:nvSpPr>
          <p:spPr>
            <a:xfrm rot="18902450">
              <a:off x="605917" y="2516273"/>
              <a:ext cx="1466491" cy="1458058"/>
            </a:xfrm>
            <a:custGeom>
              <a:avLst/>
              <a:gdLst/>
              <a:ahLst/>
              <a:cxnLst/>
              <a:rect l="l" t="t" r="r" b="b"/>
              <a:pathLst>
                <a:path w="1466491" h="1458058">
                  <a:moveTo>
                    <a:pt x="679774" y="1098504"/>
                  </a:moveTo>
                  <a:cubicBezTo>
                    <a:pt x="666440" y="1183026"/>
                    <a:pt x="677474" y="1268619"/>
                    <a:pt x="713891" y="1344147"/>
                  </a:cubicBezTo>
                  <a:lnTo>
                    <a:pt x="703586" y="1354467"/>
                  </a:lnTo>
                  <a:lnTo>
                    <a:pt x="294352" y="1355049"/>
                  </a:lnTo>
                  <a:cubicBezTo>
                    <a:pt x="287202" y="1412901"/>
                    <a:pt x="225382" y="1457951"/>
                    <a:pt x="150221" y="1458058"/>
                  </a:cubicBezTo>
                  <a:cubicBezTo>
                    <a:pt x="69652" y="1458173"/>
                    <a:pt x="4264" y="1406600"/>
                    <a:pt x="4173" y="1342866"/>
                  </a:cubicBezTo>
                  <a:cubicBezTo>
                    <a:pt x="4093" y="1286681"/>
                    <a:pt x="54784" y="1239803"/>
                    <a:pt x="122019" y="1229521"/>
                  </a:cubicBezTo>
                  <a:cubicBezTo>
                    <a:pt x="52831" y="1220882"/>
                    <a:pt x="82" y="1173451"/>
                    <a:pt x="0" y="1116211"/>
                  </a:cubicBezTo>
                  <a:cubicBezTo>
                    <a:pt x="-91" y="1052477"/>
                    <a:pt x="65149" y="1000718"/>
                    <a:pt x="145719" y="1000603"/>
                  </a:cubicBezTo>
                  <a:cubicBezTo>
                    <a:pt x="219071" y="1000498"/>
                    <a:pt x="279840" y="1043237"/>
                    <a:pt x="289609" y="1099060"/>
                  </a:cubicBezTo>
                  <a:close/>
                  <a:moveTo>
                    <a:pt x="1432691" y="46578"/>
                  </a:moveTo>
                  <a:cubicBezTo>
                    <a:pt x="1453574" y="72978"/>
                    <a:pt x="1466491" y="109449"/>
                    <a:pt x="1466491" y="149734"/>
                  </a:cubicBezTo>
                  <a:cubicBezTo>
                    <a:pt x="1466491" y="224894"/>
                    <a:pt x="1421529" y="286779"/>
                    <a:pt x="1363688" y="294011"/>
                  </a:cubicBezTo>
                  <a:lnTo>
                    <a:pt x="1363688" y="682983"/>
                  </a:lnTo>
                  <a:cubicBezTo>
                    <a:pt x="1284241" y="647986"/>
                    <a:pt x="1195015" y="638840"/>
                    <a:pt x="1107692" y="655563"/>
                  </a:cubicBezTo>
                  <a:lnTo>
                    <a:pt x="1107692" y="289634"/>
                  </a:lnTo>
                  <a:cubicBezTo>
                    <a:pt x="1051855" y="279944"/>
                    <a:pt x="1009030" y="219236"/>
                    <a:pt x="1009030" y="145883"/>
                  </a:cubicBezTo>
                  <a:cubicBezTo>
                    <a:pt x="1009030" y="65314"/>
                    <a:pt x="1060696" y="0"/>
                    <a:pt x="1124430" y="0"/>
                  </a:cubicBezTo>
                  <a:cubicBezTo>
                    <a:pt x="1181670" y="0"/>
                    <a:pt x="1229176" y="52682"/>
                    <a:pt x="1237914" y="121857"/>
                  </a:cubicBezTo>
                  <a:cubicBezTo>
                    <a:pt x="1248100" y="54608"/>
                    <a:pt x="1294906" y="3850"/>
                    <a:pt x="1351091" y="3850"/>
                  </a:cubicBezTo>
                  <a:cubicBezTo>
                    <a:pt x="1382958" y="3850"/>
                    <a:pt x="1411808" y="20179"/>
                    <a:pt x="1432691" y="46578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8" name="300 Elipse"/>
            <p:cNvSpPr/>
            <p:nvPr/>
          </p:nvSpPr>
          <p:spPr>
            <a:xfrm rot="2697550" flipH="1">
              <a:off x="1769462" y="2524050"/>
              <a:ext cx="1466491" cy="1458058"/>
            </a:xfrm>
            <a:custGeom>
              <a:avLst/>
              <a:gdLst/>
              <a:ahLst/>
              <a:cxnLst/>
              <a:rect l="l" t="t" r="r" b="b"/>
              <a:pathLst>
                <a:path w="1466491" h="1458058">
                  <a:moveTo>
                    <a:pt x="679774" y="1098504"/>
                  </a:moveTo>
                  <a:cubicBezTo>
                    <a:pt x="666440" y="1183026"/>
                    <a:pt x="677474" y="1268619"/>
                    <a:pt x="713891" y="1344147"/>
                  </a:cubicBezTo>
                  <a:lnTo>
                    <a:pt x="703586" y="1354467"/>
                  </a:lnTo>
                  <a:lnTo>
                    <a:pt x="294352" y="1355049"/>
                  </a:lnTo>
                  <a:cubicBezTo>
                    <a:pt x="287202" y="1412901"/>
                    <a:pt x="225382" y="1457951"/>
                    <a:pt x="150221" y="1458058"/>
                  </a:cubicBezTo>
                  <a:cubicBezTo>
                    <a:pt x="69652" y="1458173"/>
                    <a:pt x="4264" y="1406600"/>
                    <a:pt x="4173" y="1342866"/>
                  </a:cubicBezTo>
                  <a:cubicBezTo>
                    <a:pt x="4093" y="1286681"/>
                    <a:pt x="54784" y="1239803"/>
                    <a:pt x="122019" y="1229521"/>
                  </a:cubicBezTo>
                  <a:cubicBezTo>
                    <a:pt x="52831" y="1220882"/>
                    <a:pt x="82" y="1173451"/>
                    <a:pt x="0" y="1116211"/>
                  </a:cubicBezTo>
                  <a:cubicBezTo>
                    <a:pt x="-91" y="1052477"/>
                    <a:pt x="65149" y="1000718"/>
                    <a:pt x="145719" y="1000603"/>
                  </a:cubicBezTo>
                  <a:cubicBezTo>
                    <a:pt x="219071" y="1000498"/>
                    <a:pt x="279840" y="1043237"/>
                    <a:pt x="289609" y="1099060"/>
                  </a:cubicBezTo>
                  <a:close/>
                  <a:moveTo>
                    <a:pt x="1432691" y="46578"/>
                  </a:moveTo>
                  <a:cubicBezTo>
                    <a:pt x="1453574" y="72978"/>
                    <a:pt x="1466491" y="109449"/>
                    <a:pt x="1466491" y="149734"/>
                  </a:cubicBezTo>
                  <a:cubicBezTo>
                    <a:pt x="1466491" y="224894"/>
                    <a:pt x="1421529" y="286779"/>
                    <a:pt x="1363688" y="294011"/>
                  </a:cubicBezTo>
                  <a:lnTo>
                    <a:pt x="1363688" y="682983"/>
                  </a:lnTo>
                  <a:cubicBezTo>
                    <a:pt x="1284241" y="647986"/>
                    <a:pt x="1195015" y="638840"/>
                    <a:pt x="1107692" y="655563"/>
                  </a:cubicBezTo>
                  <a:lnTo>
                    <a:pt x="1107692" y="289634"/>
                  </a:lnTo>
                  <a:cubicBezTo>
                    <a:pt x="1051855" y="279944"/>
                    <a:pt x="1009030" y="219236"/>
                    <a:pt x="1009030" y="145883"/>
                  </a:cubicBezTo>
                  <a:cubicBezTo>
                    <a:pt x="1009030" y="65314"/>
                    <a:pt x="1060696" y="0"/>
                    <a:pt x="1124430" y="0"/>
                  </a:cubicBezTo>
                  <a:cubicBezTo>
                    <a:pt x="1181670" y="0"/>
                    <a:pt x="1229176" y="52682"/>
                    <a:pt x="1237914" y="121857"/>
                  </a:cubicBezTo>
                  <a:cubicBezTo>
                    <a:pt x="1248100" y="54608"/>
                    <a:pt x="1294906" y="3850"/>
                    <a:pt x="1351091" y="3850"/>
                  </a:cubicBezTo>
                  <a:cubicBezTo>
                    <a:pt x="1382958" y="3850"/>
                    <a:pt x="1411808" y="20179"/>
                    <a:pt x="1432691" y="46578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9" name="68 Grupo"/>
            <p:cNvGrpSpPr/>
            <p:nvPr/>
          </p:nvGrpSpPr>
          <p:grpSpPr>
            <a:xfrm>
              <a:off x="1277058" y="2535129"/>
              <a:ext cx="1257056" cy="1389313"/>
              <a:chOff x="4230583" y="121045"/>
              <a:chExt cx="1257056" cy="1389313"/>
            </a:xfrm>
            <a:grpFill/>
          </p:grpSpPr>
          <p:sp>
            <p:nvSpPr>
              <p:cNvPr id="70" name="298 Elipse"/>
              <p:cNvSpPr/>
              <p:nvPr/>
            </p:nvSpPr>
            <p:spPr>
              <a:xfrm>
                <a:off x="4230583" y="121045"/>
                <a:ext cx="1257056" cy="1389313"/>
              </a:xfrm>
              <a:custGeom>
                <a:avLst/>
                <a:gdLst/>
                <a:ahLst/>
                <a:cxnLst/>
                <a:rect l="l" t="t" r="r" b="b"/>
                <a:pathLst>
                  <a:path w="1257056" h="1389313">
                    <a:moveTo>
                      <a:pt x="628528" y="0"/>
                    </a:moveTo>
                    <a:cubicBezTo>
                      <a:pt x="975654" y="0"/>
                      <a:pt x="1257056" y="282486"/>
                      <a:pt x="1257056" y="630950"/>
                    </a:cubicBezTo>
                    <a:cubicBezTo>
                      <a:pt x="1257056" y="828883"/>
                      <a:pt x="1166264" y="1005528"/>
                      <a:pt x="1022631" y="1118875"/>
                    </a:cubicBezTo>
                    <a:cubicBezTo>
                      <a:pt x="1025683" y="1132955"/>
                      <a:pt x="1027258" y="1147555"/>
                      <a:pt x="1027258" y="1162513"/>
                    </a:cubicBezTo>
                    <a:cubicBezTo>
                      <a:pt x="1027258" y="1280635"/>
                      <a:pt x="929043" y="1376391"/>
                      <a:pt x="807888" y="1376391"/>
                    </a:cubicBezTo>
                    <a:cubicBezTo>
                      <a:pt x="776762" y="1376391"/>
                      <a:pt x="747150" y="1370071"/>
                      <a:pt x="721053" y="1357386"/>
                    </a:cubicBezTo>
                    <a:cubicBezTo>
                      <a:pt x="690424" y="1378802"/>
                      <a:pt x="652802" y="1389313"/>
                      <a:pt x="612662" y="1389313"/>
                    </a:cubicBezTo>
                    <a:cubicBezTo>
                      <a:pt x="579380" y="1389313"/>
                      <a:pt x="547829" y="1382087"/>
                      <a:pt x="520173" y="1367838"/>
                    </a:cubicBezTo>
                    <a:cubicBezTo>
                      <a:pt x="501709" y="1373606"/>
                      <a:pt x="481989" y="1376312"/>
                      <a:pt x="461622" y="1376312"/>
                    </a:cubicBezTo>
                    <a:cubicBezTo>
                      <a:pt x="340467" y="1376312"/>
                      <a:pt x="242252" y="1280556"/>
                      <a:pt x="242252" y="1162434"/>
                    </a:cubicBezTo>
                    <a:lnTo>
                      <a:pt x="245792" y="1128202"/>
                    </a:lnTo>
                    <a:cubicBezTo>
                      <a:pt x="95649" y="1014841"/>
                      <a:pt x="0" y="834108"/>
                      <a:pt x="0" y="630950"/>
                    </a:cubicBezTo>
                    <a:cubicBezTo>
                      <a:pt x="0" y="282486"/>
                      <a:pt x="281402" y="0"/>
                      <a:pt x="628528" y="0"/>
                    </a:cubicBez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71" name="70 Grupo"/>
              <p:cNvGrpSpPr/>
              <p:nvPr/>
            </p:nvGrpSpPr>
            <p:grpSpPr>
              <a:xfrm>
                <a:off x="4486874" y="411396"/>
                <a:ext cx="744473" cy="544598"/>
                <a:chOff x="2726524" y="853420"/>
                <a:chExt cx="744473" cy="544598"/>
              </a:xfrm>
              <a:grpFill/>
            </p:grpSpPr>
            <p:grpSp>
              <p:nvGrpSpPr>
                <p:cNvPr id="72" name="71 Grupo"/>
                <p:cNvGrpSpPr/>
                <p:nvPr/>
              </p:nvGrpSpPr>
              <p:grpSpPr>
                <a:xfrm>
                  <a:off x="2726524" y="853420"/>
                  <a:ext cx="744473" cy="515798"/>
                  <a:chOff x="1422050" y="695344"/>
                  <a:chExt cx="744473" cy="515798"/>
                </a:xfrm>
                <a:grpFill/>
              </p:grpSpPr>
              <p:sp>
                <p:nvSpPr>
                  <p:cNvPr id="74" name="319 Elipse"/>
                  <p:cNvSpPr/>
                  <p:nvPr/>
                </p:nvSpPr>
                <p:spPr>
                  <a:xfrm>
                    <a:off x="1422050" y="695345"/>
                    <a:ext cx="312414" cy="515797"/>
                  </a:xfrm>
                  <a:custGeom>
                    <a:avLst/>
                    <a:gdLst>
                      <a:gd name="connsiteX0" fmla="*/ 0 w 312414"/>
                      <a:gd name="connsiteY0" fmla="*/ 234000 h 468000"/>
                      <a:gd name="connsiteX1" fmla="*/ 156207 w 312414"/>
                      <a:gd name="connsiteY1" fmla="*/ 0 h 468000"/>
                      <a:gd name="connsiteX2" fmla="*/ 312414 w 312414"/>
                      <a:gd name="connsiteY2" fmla="*/ 234000 h 468000"/>
                      <a:gd name="connsiteX3" fmla="*/ 156207 w 312414"/>
                      <a:gd name="connsiteY3" fmla="*/ 468000 h 468000"/>
                      <a:gd name="connsiteX4" fmla="*/ 0 w 312414"/>
                      <a:gd name="connsiteY4" fmla="*/ 234000 h 468000"/>
                      <a:gd name="connsiteX0" fmla="*/ 0 w 312414"/>
                      <a:gd name="connsiteY0" fmla="*/ 256288 h 490288"/>
                      <a:gd name="connsiteX1" fmla="*/ 156207 w 312414"/>
                      <a:gd name="connsiteY1" fmla="*/ 22288 h 490288"/>
                      <a:gd name="connsiteX2" fmla="*/ 312414 w 312414"/>
                      <a:gd name="connsiteY2" fmla="*/ 256288 h 490288"/>
                      <a:gd name="connsiteX3" fmla="*/ 156207 w 312414"/>
                      <a:gd name="connsiteY3" fmla="*/ 490288 h 490288"/>
                      <a:gd name="connsiteX4" fmla="*/ 0 w 312414"/>
                      <a:gd name="connsiteY4" fmla="*/ 256288 h 490288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12414" h="515797">
                        <a:moveTo>
                          <a:pt x="0" y="281797"/>
                        </a:moveTo>
                        <a:cubicBezTo>
                          <a:pt x="0" y="152562"/>
                          <a:pt x="84224" y="-106984"/>
                          <a:pt x="156207" y="47797"/>
                        </a:cubicBezTo>
                        <a:cubicBezTo>
                          <a:pt x="228190" y="202578"/>
                          <a:pt x="214783" y="173993"/>
                          <a:pt x="312414" y="281797"/>
                        </a:cubicBezTo>
                        <a:cubicBezTo>
                          <a:pt x="312414" y="411032"/>
                          <a:pt x="242478" y="515797"/>
                          <a:pt x="156207" y="515797"/>
                        </a:cubicBezTo>
                        <a:cubicBezTo>
                          <a:pt x="69936" y="515797"/>
                          <a:pt x="0" y="411032"/>
                          <a:pt x="0" y="281797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90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75" name="319 Elipse"/>
                  <p:cNvSpPr/>
                  <p:nvPr/>
                </p:nvSpPr>
                <p:spPr>
                  <a:xfrm flipH="1">
                    <a:off x="1854109" y="695344"/>
                    <a:ext cx="312414" cy="515797"/>
                  </a:xfrm>
                  <a:custGeom>
                    <a:avLst/>
                    <a:gdLst>
                      <a:gd name="connsiteX0" fmla="*/ 0 w 312414"/>
                      <a:gd name="connsiteY0" fmla="*/ 234000 h 468000"/>
                      <a:gd name="connsiteX1" fmla="*/ 156207 w 312414"/>
                      <a:gd name="connsiteY1" fmla="*/ 0 h 468000"/>
                      <a:gd name="connsiteX2" fmla="*/ 312414 w 312414"/>
                      <a:gd name="connsiteY2" fmla="*/ 234000 h 468000"/>
                      <a:gd name="connsiteX3" fmla="*/ 156207 w 312414"/>
                      <a:gd name="connsiteY3" fmla="*/ 468000 h 468000"/>
                      <a:gd name="connsiteX4" fmla="*/ 0 w 312414"/>
                      <a:gd name="connsiteY4" fmla="*/ 234000 h 468000"/>
                      <a:gd name="connsiteX0" fmla="*/ 0 w 312414"/>
                      <a:gd name="connsiteY0" fmla="*/ 256288 h 490288"/>
                      <a:gd name="connsiteX1" fmla="*/ 156207 w 312414"/>
                      <a:gd name="connsiteY1" fmla="*/ 22288 h 490288"/>
                      <a:gd name="connsiteX2" fmla="*/ 312414 w 312414"/>
                      <a:gd name="connsiteY2" fmla="*/ 256288 h 490288"/>
                      <a:gd name="connsiteX3" fmla="*/ 156207 w 312414"/>
                      <a:gd name="connsiteY3" fmla="*/ 490288 h 490288"/>
                      <a:gd name="connsiteX4" fmla="*/ 0 w 312414"/>
                      <a:gd name="connsiteY4" fmla="*/ 256288 h 490288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  <a:gd name="connsiteX0" fmla="*/ 0 w 312414"/>
                      <a:gd name="connsiteY0" fmla="*/ 281797 h 515797"/>
                      <a:gd name="connsiteX1" fmla="*/ 156207 w 312414"/>
                      <a:gd name="connsiteY1" fmla="*/ 47797 h 515797"/>
                      <a:gd name="connsiteX2" fmla="*/ 312414 w 312414"/>
                      <a:gd name="connsiteY2" fmla="*/ 281797 h 515797"/>
                      <a:gd name="connsiteX3" fmla="*/ 156207 w 312414"/>
                      <a:gd name="connsiteY3" fmla="*/ 515797 h 515797"/>
                      <a:gd name="connsiteX4" fmla="*/ 0 w 312414"/>
                      <a:gd name="connsiteY4" fmla="*/ 281797 h 5157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12414" h="515797">
                        <a:moveTo>
                          <a:pt x="0" y="281797"/>
                        </a:moveTo>
                        <a:cubicBezTo>
                          <a:pt x="0" y="152562"/>
                          <a:pt x="84224" y="-106984"/>
                          <a:pt x="156207" y="47797"/>
                        </a:cubicBezTo>
                        <a:cubicBezTo>
                          <a:pt x="228190" y="202578"/>
                          <a:pt x="214783" y="173993"/>
                          <a:pt x="312414" y="281797"/>
                        </a:cubicBezTo>
                        <a:cubicBezTo>
                          <a:pt x="312414" y="411032"/>
                          <a:pt x="242478" y="515797"/>
                          <a:pt x="156207" y="515797"/>
                        </a:cubicBezTo>
                        <a:cubicBezTo>
                          <a:pt x="69936" y="515797"/>
                          <a:pt x="0" y="411032"/>
                          <a:pt x="0" y="281797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90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</p:grpSp>
            <p:sp>
              <p:nvSpPr>
                <p:cNvPr id="73" name="72 Triángulo isósceles"/>
                <p:cNvSpPr/>
                <p:nvPr/>
              </p:nvSpPr>
              <p:spPr>
                <a:xfrm>
                  <a:off x="3046217" y="1275605"/>
                  <a:ext cx="105087" cy="122413"/>
                </a:xfrm>
                <a:prstGeom prst="triangle">
                  <a:avLst/>
                </a:prstGeom>
                <a:solidFill>
                  <a:schemeClr val="bg1"/>
                </a:solidFill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  <p:grpSp>
        <p:nvGrpSpPr>
          <p:cNvPr id="76" name="75 Grupo"/>
          <p:cNvGrpSpPr/>
          <p:nvPr/>
        </p:nvGrpSpPr>
        <p:grpSpPr>
          <a:xfrm>
            <a:off x="1773414" y="3793676"/>
            <a:ext cx="1840712" cy="1022781"/>
            <a:chOff x="504014" y="381666"/>
            <a:chExt cx="2630036" cy="1465835"/>
          </a:xfrm>
          <a:solidFill>
            <a:schemeClr val="bg1">
              <a:lumMod val="95000"/>
            </a:schemeClr>
          </a:solidFill>
        </p:grpSpPr>
        <p:grpSp>
          <p:nvGrpSpPr>
            <p:cNvPr id="77" name="76 Grupo"/>
            <p:cNvGrpSpPr/>
            <p:nvPr/>
          </p:nvGrpSpPr>
          <p:grpSpPr>
            <a:xfrm>
              <a:off x="654194" y="653321"/>
              <a:ext cx="640109" cy="969077"/>
              <a:chOff x="666894" y="662846"/>
              <a:chExt cx="640109" cy="969077"/>
            </a:xfrm>
            <a:grpFill/>
          </p:grpSpPr>
          <p:sp>
            <p:nvSpPr>
              <p:cNvPr id="93" name="298 Elipse"/>
              <p:cNvSpPr/>
              <p:nvPr/>
            </p:nvSpPr>
            <p:spPr>
              <a:xfrm>
                <a:off x="666894" y="662846"/>
                <a:ext cx="640109" cy="969077"/>
              </a:xfrm>
              <a:custGeom>
                <a:avLst/>
                <a:gdLst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26404 w 713928"/>
                  <a:gd name="connsiteY2" fmla="*/ 394155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00210 w 713928"/>
                  <a:gd name="connsiteY2" fmla="*/ 406061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78779 w 699641"/>
                  <a:gd name="connsiteY2" fmla="*/ 415586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75828"/>
                  <a:gd name="connsiteY0" fmla="*/ 822 h 987505"/>
                  <a:gd name="connsiteX1" fmla="*/ 569306 w 675828"/>
                  <a:gd name="connsiteY1" fmla="*/ 7863 h 987505"/>
                  <a:gd name="connsiteX2" fmla="*/ 459729 w 675828"/>
                  <a:gd name="connsiteY2" fmla="*/ 420348 h 987505"/>
                  <a:gd name="connsiteX3" fmla="*/ 675828 w 675828"/>
                  <a:gd name="connsiteY3" fmla="*/ 883847 h 987505"/>
                  <a:gd name="connsiteX4" fmla="*/ 622013 w 675828"/>
                  <a:gd name="connsiteY4" fmla="*/ 978328 h 987505"/>
                  <a:gd name="connsiteX5" fmla="*/ 555156 w 675828"/>
                  <a:gd name="connsiteY5" fmla="*/ 964831 h 987505"/>
                  <a:gd name="connsiteX6" fmla="*/ 471703 w 675828"/>
                  <a:gd name="connsiteY6" fmla="*/ 987505 h 987505"/>
                  <a:gd name="connsiteX7" fmla="*/ 400494 w 675828"/>
                  <a:gd name="connsiteY7" fmla="*/ 972254 h 987505"/>
                  <a:gd name="connsiteX8" fmla="*/ 355414 w 675828"/>
                  <a:gd name="connsiteY8" fmla="*/ 978272 h 987505"/>
                  <a:gd name="connsiteX9" fmla="*/ 186516 w 675828"/>
                  <a:gd name="connsiteY9" fmla="*/ 826377 h 987505"/>
                  <a:gd name="connsiteX10" fmla="*/ 189241 w 675828"/>
                  <a:gd name="connsiteY10" fmla="*/ 802065 h 987505"/>
                  <a:gd name="connsiteX11" fmla="*/ 0 w 675828"/>
                  <a:gd name="connsiteY11" fmla="*/ 448920 h 987505"/>
                  <a:gd name="connsiteX12" fmla="*/ 483919 w 675828"/>
                  <a:gd name="connsiteY12" fmla="*/ 822 h 987505"/>
                  <a:gd name="connsiteX0" fmla="*/ 483919 w 677491"/>
                  <a:gd name="connsiteY0" fmla="*/ 822 h 987505"/>
                  <a:gd name="connsiteX1" fmla="*/ 569306 w 677491"/>
                  <a:gd name="connsiteY1" fmla="*/ 7863 h 987505"/>
                  <a:gd name="connsiteX2" fmla="*/ 459729 w 677491"/>
                  <a:gd name="connsiteY2" fmla="*/ 420348 h 987505"/>
                  <a:gd name="connsiteX3" fmla="*/ 675828 w 677491"/>
                  <a:gd name="connsiteY3" fmla="*/ 883847 h 987505"/>
                  <a:gd name="connsiteX4" fmla="*/ 555156 w 677491"/>
                  <a:gd name="connsiteY4" fmla="*/ 964831 h 987505"/>
                  <a:gd name="connsiteX5" fmla="*/ 471703 w 677491"/>
                  <a:gd name="connsiteY5" fmla="*/ 987505 h 987505"/>
                  <a:gd name="connsiteX6" fmla="*/ 400494 w 677491"/>
                  <a:gd name="connsiteY6" fmla="*/ 972254 h 987505"/>
                  <a:gd name="connsiteX7" fmla="*/ 355414 w 677491"/>
                  <a:gd name="connsiteY7" fmla="*/ 978272 h 987505"/>
                  <a:gd name="connsiteX8" fmla="*/ 186516 w 677491"/>
                  <a:gd name="connsiteY8" fmla="*/ 826377 h 987505"/>
                  <a:gd name="connsiteX9" fmla="*/ 189241 w 677491"/>
                  <a:gd name="connsiteY9" fmla="*/ 802065 h 987505"/>
                  <a:gd name="connsiteX10" fmla="*/ 0 w 677491"/>
                  <a:gd name="connsiteY10" fmla="*/ 448920 h 987505"/>
                  <a:gd name="connsiteX11" fmla="*/ 483919 w 677491"/>
                  <a:gd name="connsiteY11" fmla="*/ 822 h 987505"/>
                  <a:gd name="connsiteX0" fmla="*/ 483919 w 642516"/>
                  <a:gd name="connsiteY0" fmla="*/ 822 h 987505"/>
                  <a:gd name="connsiteX1" fmla="*/ 569306 w 642516"/>
                  <a:gd name="connsiteY1" fmla="*/ 7863 h 987505"/>
                  <a:gd name="connsiteX2" fmla="*/ 459729 w 642516"/>
                  <a:gd name="connsiteY2" fmla="*/ 420348 h 987505"/>
                  <a:gd name="connsiteX3" fmla="*/ 640109 w 642516"/>
                  <a:gd name="connsiteY3" fmla="*/ 836222 h 987505"/>
                  <a:gd name="connsiteX4" fmla="*/ 555156 w 642516"/>
                  <a:gd name="connsiteY4" fmla="*/ 964831 h 987505"/>
                  <a:gd name="connsiteX5" fmla="*/ 471703 w 642516"/>
                  <a:gd name="connsiteY5" fmla="*/ 987505 h 987505"/>
                  <a:gd name="connsiteX6" fmla="*/ 400494 w 642516"/>
                  <a:gd name="connsiteY6" fmla="*/ 972254 h 987505"/>
                  <a:gd name="connsiteX7" fmla="*/ 355414 w 642516"/>
                  <a:gd name="connsiteY7" fmla="*/ 978272 h 987505"/>
                  <a:gd name="connsiteX8" fmla="*/ 186516 w 642516"/>
                  <a:gd name="connsiteY8" fmla="*/ 826377 h 987505"/>
                  <a:gd name="connsiteX9" fmla="*/ 189241 w 642516"/>
                  <a:gd name="connsiteY9" fmla="*/ 802065 h 987505"/>
                  <a:gd name="connsiteX10" fmla="*/ 0 w 642516"/>
                  <a:gd name="connsiteY10" fmla="*/ 448920 h 987505"/>
                  <a:gd name="connsiteX11" fmla="*/ 483919 w 642516"/>
                  <a:gd name="connsiteY11" fmla="*/ 822 h 987505"/>
                  <a:gd name="connsiteX0" fmla="*/ 483919 w 642516"/>
                  <a:gd name="connsiteY0" fmla="*/ 822 h 978272"/>
                  <a:gd name="connsiteX1" fmla="*/ 569306 w 642516"/>
                  <a:gd name="connsiteY1" fmla="*/ 7863 h 978272"/>
                  <a:gd name="connsiteX2" fmla="*/ 459729 w 642516"/>
                  <a:gd name="connsiteY2" fmla="*/ 420348 h 978272"/>
                  <a:gd name="connsiteX3" fmla="*/ 640109 w 642516"/>
                  <a:gd name="connsiteY3" fmla="*/ 836222 h 978272"/>
                  <a:gd name="connsiteX4" fmla="*/ 555156 w 642516"/>
                  <a:gd name="connsiteY4" fmla="*/ 964831 h 978272"/>
                  <a:gd name="connsiteX5" fmla="*/ 400494 w 642516"/>
                  <a:gd name="connsiteY5" fmla="*/ 972254 h 978272"/>
                  <a:gd name="connsiteX6" fmla="*/ 355414 w 642516"/>
                  <a:gd name="connsiteY6" fmla="*/ 978272 h 978272"/>
                  <a:gd name="connsiteX7" fmla="*/ 186516 w 642516"/>
                  <a:gd name="connsiteY7" fmla="*/ 826377 h 978272"/>
                  <a:gd name="connsiteX8" fmla="*/ 189241 w 642516"/>
                  <a:gd name="connsiteY8" fmla="*/ 802065 h 978272"/>
                  <a:gd name="connsiteX9" fmla="*/ 0 w 642516"/>
                  <a:gd name="connsiteY9" fmla="*/ 448920 h 978272"/>
                  <a:gd name="connsiteX10" fmla="*/ 483919 w 642516"/>
                  <a:gd name="connsiteY10" fmla="*/ 822 h 978272"/>
                  <a:gd name="connsiteX0" fmla="*/ 483919 w 642260"/>
                  <a:gd name="connsiteY0" fmla="*/ 822 h 978272"/>
                  <a:gd name="connsiteX1" fmla="*/ 569306 w 642260"/>
                  <a:gd name="connsiteY1" fmla="*/ 7863 h 978272"/>
                  <a:gd name="connsiteX2" fmla="*/ 459729 w 642260"/>
                  <a:gd name="connsiteY2" fmla="*/ 420348 h 978272"/>
                  <a:gd name="connsiteX3" fmla="*/ 640109 w 642260"/>
                  <a:gd name="connsiteY3" fmla="*/ 836222 h 978272"/>
                  <a:gd name="connsiteX4" fmla="*/ 545631 w 642260"/>
                  <a:gd name="connsiteY4" fmla="*/ 931494 h 978272"/>
                  <a:gd name="connsiteX5" fmla="*/ 400494 w 642260"/>
                  <a:gd name="connsiteY5" fmla="*/ 972254 h 978272"/>
                  <a:gd name="connsiteX6" fmla="*/ 355414 w 642260"/>
                  <a:gd name="connsiteY6" fmla="*/ 978272 h 978272"/>
                  <a:gd name="connsiteX7" fmla="*/ 186516 w 642260"/>
                  <a:gd name="connsiteY7" fmla="*/ 826377 h 978272"/>
                  <a:gd name="connsiteX8" fmla="*/ 189241 w 642260"/>
                  <a:gd name="connsiteY8" fmla="*/ 802065 h 978272"/>
                  <a:gd name="connsiteX9" fmla="*/ 0 w 642260"/>
                  <a:gd name="connsiteY9" fmla="*/ 448920 h 978272"/>
                  <a:gd name="connsiteX10" fmla="*/ 483919 w 642260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85026"/>
                  <a:gd name="connsiteX1" fmla="*/ 569306 w 640109"/>
                  <a:gd name="connsiteY1" fmla="*/ 7863 h 985026"/>
                  <a:gd name="connsiteX2" fmla="*/ 459729 w 640109"/>
                  <a:gd name="connsiteY2" fmla="*/ 420348 h 985026"/>
                  <a:gd name="connsiteX3" fmla="*/ 640109 w 640109"/>
                  <a:gd name="connsiteY3" fmla="*/ 836222 h 985026"/>
                  <a:gd name="connsiteX4" fmla="*/ 545631 w 640109"/>
                  <a:gd name="connsiteY4" fmla="*/ 931494 h 985026"/>
                  <a:gd name="connsiteX5" fmla="*/ 450501 w 640109"/>
                  <a:gd name="connsiteY5" fmla="*/ 957966 h 985026"/>
                  <a:gd name="connsiteX6" fmla="*/ 355414 w 640109"/>
                  <a:gd name="connsiteY6" fmla="*/ 978272 h 985026"/>
                  <a:gd name="connsiteX7" fmla="*/ 186516 w 640109"/>
                  <a:gd name="connsiteY7" fmla="*/ 826377 h 985026"/>
                  <a:gd name="connsiteX8" fmla="*/ 189241 w 640109"/>
                  <a:gd name="connsiteY8" fmla="*/ 802065 h 985026"/>
                  <a:gd name="connsiteX9" fmla="*/ 0 w 640109"/>
                  <a:gd name="connsiteY9" fmla="*/ 448920 h 985026"/>
                  <a:gd name="connsiteX10" fmla="*/ 483919 w 640109"/>
                  <a:gd name="connsiteY10" fmla="*/ 822 h 985026"/>
                  <a:gd name="connsiteX0" fmla="*/ 483919 w 640109"/>
                  <a:gd name="connsiteY0" fmla="*/ 822 h 982955"/>
                  <a:gd name="connsiteX1" fmla="*/ 569306 w 640109"/>
                  <a:gd name="connsiteY1" fmla="*/ 7863 h 982955"/>
                  <a:gd name="connsiteX2" fmla="*/ 459729 w 640109"/>
                  <a:gd name="connsiteY2" fmla="*/ 420348 h 982955"/>
                  <a:gd name="connsiteX3" fmla="*/ 640109 w 640109"/>
                  <a:gd name="connsiteY3" fmla="*/ 836222 h 982955"/>
                  <a:gd name="connsiteX4" fmla="*/ 545631 w 640109"/>
                  <a:gd name="connsiteY4" fmla="*/ 931494 h 982955"/>
                  <a:gd name="connsiteX5" fmla="*/ 450501 w 640109"/>
                  <a:gd name="connsiteY5" fmla="*/ 957966 h 982955"/>
                  <a:gd name="connsiteX6" fmla="*/ 341127 w 640109"/>
                  <a:gd name="connsiteY6" fmla="*/ 975891 h 982955"/>
                  <a:gd name="connsiteX7" fmla="*/ 186516 w 640109"/>
                  <a:gd name="connsiteY7" fmla="*/ 826377 h 982955"/>
                  <a:gd name="connsiteX8" fmla="*/ 189241 w 640109"/>
                  <a:gd name="connsiteY8" fmla="*/ 802065 h 982955"/>
                  <a:gd name="connsiteX9" fmla="*/ 0 w 640109"/>
                  <a:gd name="connsiteY9" fmla="*/ 448920 h 982955"/>
                  <a:gd name="connsiteX10" fmla="*/ 483919 w 640109"/>
                  <a:gd name="connsiteY10" fmla="*/ 822 h 982955"/>
                  <a:gd name="connsiteX0" fmla="*/ 483919 w 640109"/>
                  <a:gd name="connsiteY0" fmla="*/ 822 h 971319"/>
                  <a:gd name="connsiteX1" fmla="*/ 569306 w 640109"/>
                  <a:gd name="connsiteY1" fmla="*/ 7863 h 971319"/>
                  <a:gd name="connsiteX2" fmla="*/ 459729 w 640109"/>
                  <a:gd name="connsiteY2" fmla="*/ 420348 h 971319"/>
                  <a:gd name="connsiteX3" fmla="*/ 640109 w 640109"/>
                  <a:gd name="connsiteY3" fmla="*/ 836222 h 971319"/>
                  <a:gd name="connsiteX4" fmla="*/ 545631 w 640109"/>
                  <a:gd name="connsiteY4" fmla="*/ 931494 h 971319"/>
                  <a:gd name="connsiteX5" fmla="*/ 450501 w 640109"/>
                  <a:gd name="connsiteY5" fmla="*/ 957966 h 971319"/>
                  <a:gd name="connsiteX6" fmla="*/ 338746 w 640109"/>
                  <a:gd name="connsiteY6" fmla="*/ 961603 h 971319"/>
                  <a:gd name="connsiteX7" fmla="*/ 186516 w 640109"/>
                  <a:gd name="connsiteY7" fmla="*/ 826377 h 971319"/>
                  <a:gd name="connsiteX8" fmla="*/ 189241 w 640109"/>
                  <a:gd name="connsiteY8" fmla="*/ 802065 h 971319"/>
                  <a:gd name="connsiteX9" fmla="*/ 0 w 640109"/>
                  <a:gd name="connsiteY9" fmla="*/ 448920 h 971319"/>
                  <a:gd name="connsiteX10" fmla="*/ 483919 w 640109"/>
                  <a:gd name="connsiteY10" fmla="*/ 822 h 971319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5631 w 640109"/>
                  <a:gd name="connsiteY4" fmla="*/ 931494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70317"/>
                  <a:gd name="connsiteX1" fmla="*/ 569306 w 640109"/>
                  <a:gd name="connsiteY1" fmla="*/ 7863 h 970317"/>
                  <a:gd name="connsiteX2" fmla="*/ 459729 w 640109"/>
                  <a:gd name="connsiteY2" fmla="*/ 420348 h 970317"/>
                  <a:gd name="connsiteX3" fmla="*/ 640109 w 640109"/>
                  <a:gd name="connsiteY3" fmla="*/ 836222 h 970317"/>
                  <a:gd name="connsiteX4" fmla="*/ 440976 w 640109"/>
                  <a:gd name="connsiteY4" fmla="*/ 943678 h 970317"/>
                  <a:gd name="connsiteX5" fmla="*/ 338746 w 640109"/>
                  <a:gd name="connsiteY5" fmla="*/ 961603 h 970317"/>
                  <a:gd name="connsiteX6" fmla="*/ 186516 w 640109"/>
                  <a:gd name="connsiteY6" fmla="*/ 826377 h 970317"/>
                  <a:gd name="connsiteX7" fmla="*/ 189241 w 640109"/>
                  <a:gd name="connsiteY7" fmla="*/ 802065 h 970317"/>
                  <a:gd name="connsiteX8" fmla="*/ 0 w 640109"/>
                  <a:gd name="connsiteY8" fmla="*/ 448920 h 970317"/>
                  <a:gd name="connsiteX9" fmla="*/ 483919 w 640109"/>
                  <a:gd name="connsiteY9" fmla="*/ 822 h 970317"/>
                  <a:gd name="connsiteX0" fmla="*/ 483919 w 640109"/>
                  <a:gd name="connsiteY0" fmla="*/ 822 h 967834"/>
                  <a:gd name="connsiteX1" fmla="*/ 569306 w 640109"/>
                  <a:gd name="connsiteY1" fmla="*/ 7863 h 967834"/>
                  <a:gd name="connsiteX2" fmla="*/ 459729 w 640109"/>
                  <a:gd name="connsiteY2" fmla="*/ 420348 h 967834"/>
                  <a:gd name="connsiteX3" fmla="*/ 640109 w 640109"/>
                  <a:gd name="connsiteY3" fmla="*/ 836222 h 967834"/>
                  <a:gd name="connsiteX4" fmla="*/ 502888 w 640109"/>
                  <a:gd name="connsiteY4" fmla="*/ 934153 h 967834"/>
                  <a:gd name="connsiteX5" fmla="*/ 338746 w 640109"/>
                  <a:gd name="connsiteY5" fmla="*/ 961603 h 967834"/>
                  <a:gd name="connsiteX6" fmla="*/ 186516 w 640109"/>
                  <a:gd name="connsiteY6" fmla="*/ 826377 h 967834"/>
                  <a:gd name="connsiteX7" fmla="*/ 189241 w 640109"/>
                  <a:gd name="connsiteY7" fmla="*/ 802065 h 967834"/>
                  <a:gd name="connsiteX8" fmla="*/ 0 w 640109"/>
                  <a:gd name="connsiteY8" fmla="*/ 448920 h 967834"/>
                  <a:gd name="connsiteX9" fmla="*/ 483919 w 640109"/>
                  <a:gd name="connsiteY9" fmla="*/ 822 h 967834"/>
                  <a:gd name="connsiteX0" fmla="*/ 483919 w 640109"/>
                  <a:gd name="connsiteY0" fmla="*/ 822 h 977218"/>
                  <a:gd name="connsiteX1" fmla="*/ 569306 w 640109"/>
                  <a:gd name="connsiteY1" fmla="*/ 7863 h 977218"/>
                  <a:gd name="connsiteX2" fmla="*/ 459729 w 640109"/>
                  <a:gd name="connsiteY2" fmla="*/ 420348 h 977218"/>
                  <a:gd name="connsiteX3" fmla="*/ 640109 w 640109"/>
                  <a:gd name="connsiteY3" fmla="*/ 836222 h 977218"/>
                  <a:gd name="connsiteX4" fmla="*/ 517176 w 640109"/>
                  <a:gd name="connsiteY4" fmla="*/ 960347 h 977218"/>
                  <a:gd name="connsiteX5" fmla="*/ 338746 w 640109"/>
                  <a:gd name="connsiteY5" fmla="*/ 961603 h 977218"/>
                  <a:gd name="connsiteX6" fmla="*/ 186516 w 640109"/>
                  <a:gd name="connsiteY6" fmla="*/ 826377 h 977218"/>
                  <a:gd name="connsiteX7" fmla="*/ 189241 w 640109"/>
                  <a:gd name="connsiteY7" fmla="*/ 802065 h 977218"/>
                  <a:gd name="connsiteX8" fmla="*/ 0 w 640109"/>
                  <a:gd name="connsiteY8" fmla="*/ 448920 h 977218"/>
                  <a:gd name="connsiteX9" fmla="*/ 483919 w 640109"/>
                  <a:gd name="connsiteY9" fmla="*/ 822 h 977218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0109" h="969077">
                    <a:moveTo>
                      <a:pt x="483919" y="822"/>
                    </a:moveTo>
                    <a:cubicBezTo>
                      <a:pt x="526751" y="822"/>
                      <a:pt x="530183" y="-3550"/>
                      <a:pt x="569306" y="7863"/>
                    </a:cubicBezTo>
                    <a:cubicBezTo>
                      <a:pt x="502390" y="111511"/>
                      <a:pt x="447929" y="282288"/>
                      <a:pt x="459729" y="420348"/>
                    </a:cubicBezTo>
                    <a:cubicBezTo>
                      <a:pt x="471529" y="558408"/>
                      <a:pt x="467059" y="642343"/>
                      <a:pt x="640109" y="836222"/>
                    </a:cubicBezTo>
                    <a:cubicBezTo>
                      <a:pt x="601265" y="885344"/>
                      <a:pt x="584071" y="891825"/>
                      <a:pt x="517176" y="960347"/>
                    </a:cubicBezTo>
                    <a:cubicBezTo>
                      <a:pt x="462187" y="947906"/>
                      <a:pt x="393856" y="983931"/>
                      <a:pt x="338746" y="961603"/>
                    </a:cubicBezTo>
                    <a:cubicBezTo>
                      <a:pt x="283636" y="939275"/>
                      <a:pt x="186516" y="910266"/>
                      <a:pt x="186516" y="826377"/>
                    </a:cubicBezTo>
                    <a:lnTo>
                      <a:pt x="189241" y="802065"/>
                    </a:lnTo>
                    <a:cubicBezTo>
                      <a:pt x="73643" y="721557"/>
                      <a:pt x="0" y="593201"/>
                      <a:pt x="0" y="448920"/>
                    </a:cubicBezTo>
                    <a:cubicBezTo>
                      <a:pt x="0" y="201442"/>
                      <a:pt x="216658" y="822"/>
                      <a:pt x="483919" y="8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94" name="93 Grupo"/>
              <p:cNvGrpSpPr/>
              <p:nvPr/>
            </p:nvGrpSpPr>
            <p:grpSpPr>
              <a:xfrm>
                <a:off x="845703" y="869876"/>
                <a:ext cx="303236" cy="391533"/>
                <a:chOff x="2726524" y="853421"/>
                <a:chExt cx="393851" cy="551304"/>
              </a:xfrm>
              <a:grpFill/>
            </p:grpSpPr>
            <p:sp>
              <p:nvSpPr>
                <p:cNvPr id="95" name="319 Elipse"/>
                <p:cNvSpPr/>
                <p:nvPr/>
              </p:nvSpPr>
              <p:spPr>
                <a:xfrm>
                  <a:off x="2726524" y="853421"/>
                  <a:ext cx="312415" cy="515796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96" name="464 Triángulo isósceles"/>
                <p:cNvSpPr/>
                <p:nvPr/>
              </p:nvSpPr>
              <p:spPr>
                <a:xfrm>
                  <a:off x="3040032" y="1275607"/>
                  <a:ext cx="80343" cy="129118"/>
                </a:xfrm>
                <a:custGeom>
                  <a:avLst/>
                  <a:gdLst>
                    <a:gd name="connsiteX0" fmla="*/ 0 w 80909"/>
                    <a:gd name="connsiteY0" fmla="*/ 86937 h 86937"/>
                    <a:gd name="connsiteX1" fmla="*/ 40455 w 80909"/>
                    <a:gd name="connsiteY1" fmla="*/ 0 h 86937"/>
                    <a:gd name="connsiteX2" fmla="*/ 80909 w 80909"/>
                    <a:gd name="connsiteY2" fmla="*/ 86937 h 86937"/>
                    <a:gd name="connsiteX3" fmla="*/ 0 w 80909"/>
                    <a:gd name="connsiteY3" fmla="*/ 86937 h 86937"/>
                    <a:gd name="connsiteX0" fmla="*/ 0 w 73765"/>
                    <a:gd name="connsiteY0" fmla="*/ 86937 h 89318"/>
                    <a:gd name="connsiteX1" fmla="*/ 40455 w 73765"/>
                    <a:gd name="connsiteY1" fmla="*/ 0 h 89318"/>
                    <a:gd name="connsiteX2" fmla="*/ 73765 w 73765"/>
                    <a:gd name="connsiteY2" fmla="*/ 89318 h 89318"/>
                    <a:gd name="connsiteX3" fmla="*/ 0 w 73765"/>
                    <a:gd name="connsiteY3" fmla="*/ 86937 h 89318"/>
                    <a:gd name="connsiteX0" fmla="*/ 0 w 71383"/>
                    <a:gd name="connsiteY0" fmla="*/ 86937 h 91700"/>
                    <a:gd name="connsiteX1" fmla="*/ 40455 w 71383"/>
                    <a:gd name="connsiteY1" fmla="*/ 0 h 91700"/>
                    <a:gd name="connsiteX2" fmla="*/ 71383 w 71383"/>
                    <a:gd name="connsiteY2" fmla="*/ 91700 h 91700"/>
                    <a:gd name="connsiteX3" fmla="*/ 0 w 71383"/>
                    <a:gd name="connsiteY3" fmla="*/ 86937 h 91700"/>
                    <a:gd name="connsiteX0" fmla="*/ 0 w 69002"/>
                    <a:gd name="connsiteY0" fmla="*/ 86937 h 94081"/>
                    <a:gd name="connsiteX1" fmla="*/ 40455 w 69002"/>
                    <a:gd name="connsiteY1" fmla="*/ 0 h 94081"/>
                    <a:gd name="connsiteX2" fmla="*/ 69002 w 69002"/>
                    <a:gd name="connsiteY2" fmla="*/ 94081 h 94081"/>
                    <a:gd name="connsiteX3" fmla="*/ 0 w 69002"/>
                    <a:gd name="connsiteY3" fmla="*/ 86937 h 94081"/>
                    <a:gd name="connsiteX0" fmla="*/ 0 w 61858"/>
                    <a:gd name="connsiteY0" fmla="*/ 86937 h 91699"/>
                    <a:gd name="connsiteX1" fmla="*/ 40455 w 61858"/>
                    <a:gd name="connsiteY1" fmla="*/ 0 h 91699"/>
                    <a:gd name="connsiteX2" fmla="*/ 61858 w 61858"/>
                    <a:gd name="connsiteY2" fmla="*/ 91699 h 91699"/>
                    <a:gd name="connsiteX3" fmla="*/ 0 w 61858"/>
                    <a:gd name="connsiteY3" fmla="*/ 86937 h 916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858" h="91699">
                      <a:moveTo>
                        <a:pt x="0" y="86937"/>
                      </a:moveTo>
                      <a:lnTo>
                        <a:pt x="40455" y="0"/>
                      </a:lnTo>
                      <a:lnTo>
                        <a:pt x="61858" y="91699"/>
                      </a:lnTo>
                      <a:lnTo>
                        <a:pt x="0" y="86937"/>
                      </a:ln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78" name="77 Grupo"/>
            <p:cNvGrpSpPr/>
            <p:nvPr/>
          </p:nvGrpSpPr>
          <p:grpSpPr>
            <a:xfrm>
              <a:off x="504014" y="381666"/>
              <a:ext cx="1466491" cy="1458058"/>
              <a:chOff x="504014" y="381666"/>
              <a:chExt cx="1466491" cy="1458058"/>
            </a:xfrm>
            <a:grpFill/>
          </p:grpSpPr>
          <p:sp>
            <p:nvSpPr>
              <p:cNvPr id="89" name="300 Elipse"/>
              <p:cNvSpPr/>
              <p:nvPr/>
            </p:nvSpPr>
            <p:spPr>
              <a:xfrm rot="18902450">
                <a:off x="504014" y="381666"/>
                <a:ext cx="1466491" cy="1458058"/>
              </a:xfrm>
              <a:custGeom>
                <a:avLst/>
                <a:gdLst/>
                <a:ahLst/>
                <a:cxnLst/>
                <a:rect l="l" t="t" r="r" b="b"/>
                <a:pathLst>
                  <a:path w="1466491" h="1458058">
                    <a:moveTo>
                      <a:pt x="679774" y="1098504"/>
                    </a:moveTo>
                    <a:cubicBezTo>
                      <a:pt x="666440" y="1183026"/>
                      <a:pt x="677474" y="1268619"/>
                      <a:pt x="713891" y="1344147"/>
                    </a:cubicBezTo>
                    <a:lnTo>
                      <a:pt x="703586" y="1354467"/>
                    </a:lnTo>
                    <a:lnTo>
                      <a:pt x="294352" y="1355049"/>
                    </a:lnTo>
                    <a:cubicBezTo>
                      <a:pt x="287202" y="1412901"/>
                      <a:pt x="225382" y="1457951"/>
                      <a:pt x="150221" y="1458058"/>
                    </a:cubicBezTo>
                    <a:cubicBezTo>
                      <a:pt x="69652" y="1458173"/>
                      <a:pt x="4264" y="1406600"/>
                      <a:pt x="4173" y="1342866"/>
                    </a:cubicBezTo>
                    <a:cubicBezTo>
                      <a:pt x="4093" y="1286681"/>
                      <a:pt x="54784" y="1239803"/>
                      <a:pt x="122019" y="1229521"/>
                    </a:cubicBezTo>
                    <a:cubicBezTo>
                      <a:pt x="52831" y="1220882"/>
                      <a:pt x="82" y="1173451"/>
                      <a:pt x="0" y="1116211"/>
                    </a:cubicBezTo>
                    <a:cubicBezTo>
                      <a:pt x="-91" y="1052477"/>
                      <a:pt x="65149" y="1000718"/>
                      <a:pt x="145719" y="1000603"/>
                    </a:cubicBezTo>
                    <a:cubicBezTo>
                      <a:pt x="219071" y="1000498"/>
                      <a:pt x="279840" y="1043237"/>
                      <a:pt x="289609" y="1099060"/>
                    </a:cubicBezTo>
                    <a:close/>
                    <a:moveTo>
                      <a:pt x="1432691" y="46578"/>
                    </a:moveTo>
                    <a:cubicBezTo>
                      <a:pt x="1453574" y="72978"/>
                      <a:pt x="1466491" y="109449"/>
                      <a:pt x="1466491" y="149734"/>
                    </a:cubicBezTo>
                    <a:cubicBezTo>
                      <a:pt x="1466491" y="224894"/>
                      <a:pt x="1421529" y="286779"/>
                      <a:pt x="1363688" y="294011"/>
                    </a:cubicBezTo>
                    <a:lnTo>
                      <a:pt x="1363688" y="682983"/>
                    </a:lnTo>
                    <a:cubicBezTo>
                      <a:pt x="1284241" y="647986"/>
                      <a:pt x="1195015" y="638840"/>
                      <a:pt x="1107692" y="655563"/>
                    </a:cubicBezTo>
                    <a:lnTo>
                      <a:pt x="1107692" y="289634"/>
                    </a:lnTo>
                    <a:cubicBezTo>
                      <a:pt x="1051855" y="279944"/>
                      <a:pt x="1009030" y="219236"/>
                      <a:pt x="1009030" y="145883"/>
                    </a:cubicBezTo>
                    <a:cubicBezTo>
                      <a:pt x="1009030" y="65314"/>
                      <a:pt x="1060696" y="0"/>
                      <a:pt x="1124430" y="0"/>
                    </a:cubicBezTo>
                    <a:cubicBezTo>
                      <a:pt x="1181670" y="0"/>
                      <a:pt x="1229176" y="52682"/>
                      <a:pt x="1237914" y="121857"/>
                    </a:cubicBezTo>
                    <a:cubicBezTo>
                      <a:pt x="1248100" y="54608"/>
                      <a:pt x="1294906" y="3850"/>
                      <a:pt x="1351091" y="3850"/>
                    </a:cubicBezTo>
                    <a:cubicBezTo>
                      <a:pt x="1382958" y="3850"/>
                      <a:pt x="1411808" y="20179"/>
                      <a:pt x="1432691" y="46578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90" name="89 Grupo"/>
              <p:cNvGrpSpPr/>
              <p:nvPr/>
            </p:nvGrpSpPr>
            <p:grpSpPr>
              <a:xfrm>
                <a:off x="1178060" y="413656"/>
                <a:ext cx="605668" cy="1365942"/>
                <a:chOff x="1178060" y="413656"/>
                <a:chExt cx="605668" cy="1365942"/>
              </a:xfrm>
              <a:grpFill/>
            </p:grpSpPr>
            <p:sp>
              <p:nvSpPr>
                <p:cNvPr id="91" name="298 Elipse"/>
                <p:cNvSpPr/>
                <p:nvPr/>
              </p:nvSpPr>
              <p:spPr>
                <a:xfrm>
                  <a:off x="1178060" y="413656"/>
                  <a:ext cx="605668" cy="1365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668" h="1365942">
                      <a:moveTo>
                        <a:pt x="605668" y="0"/>
                      </a:moveTo>
                      <a:lnTo>
                        <a:pt x="605668" y="746312"/>
                      </a:lnTo>
                      <a:lnTo>
                        <a:pt x="559745" y="815431"/>
                      </a:lnTo>
                      <a:lnTo>
                        <a:pt x="605668" y="815431"/>
                      </a:lnTo>
                      <a:lnTo>
                        <a:pt x="605668" y="1365942"/>
                      </a:lnTo>
                      <a:cubicBezTo>
                        <a:pt x="574949" y="1365672"/>
                        <a:pt x="545879" y="1358600"/>
                        <a:pt x="520173" y="1345550"/>
                      </a:cubicBezTo>
                      <a:cubicBezTo>
                        <a:pt x="501709" y="1351233"/>
                        <a:pt x="481989" y="1353900"/>
                        <a:pt x="461622" y="1353900"/>
                      </a:cubicBezTo>
                      <a:cubicBezTo>
                        <a:pt x="340467" y="1353900"/>
                        <a:pt x="242252" y="1259545"/>
                        <a:pt x="242252" y="1143150"/>
                      </a:cubicBezTo>
                      <a:lnTo>
                        <a:pt x="245792" y="1109419"/>
                      </a:lnTo>
                      <a:cubicBezTo>
                        <a:pt x="95649" y="997717"/>
                        <a:pt x="0" y="819627"/>
                        <a:pt x="0" y="619441"/>
                      </a:cubicBezTo>
                      <a:cubicBezTo>
                        <a:pt x="0" y="283667"/>
                        <a:pt x="269095" y="10063"/>
                        <a:pt x="60566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92" name="319 Elipse"/>
                <p:cNvSpPr/>
                <p:nvPr/>
              </p:nvSpPr>
              <p:spPr>
                <a:xfrm>
                  <a:off x="1434351" y="697482"/>
                  <a:ext cx="312414" cy="508252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79" name="78 Grupo"/>
            <p:cNvGrpSpPr/>
            <p:nvPr/>
          </p:nvGrpSpPr>
          <p:grpSpPr>
            <a:xfrm>
              <a:off x="1667559" y="389443"/>
              <a:ext cx="1466491" cy="1458058"/>
              <a:chOff x="1667559" y="389443"/>
              <a:chExt cx="1466491" cy="1458058"/>
            </a:xfrm>
            <a:grpFill/>
          </p:grpSpPr>
          <p:sp>
            <p:nvSpPr>
              <p:cNvPr id="85" name="300 Elipse"/>
              <p:cNvSpPr/>
              <p:nvPr/>
            </p:nvSpPr>
            <p:spPr>
              <a:xfrm rot="2697550" flipH="1">
                <a:off x="1667559" y="389443"/>
                <a:ext cx="1466491" cy="1458058"/>
              </a:xfrm>
              <a:custGeom>
                <a:avLst/>
                <a:gdLst/>
                <a:ahLst/>
                <a:cxnLst/>
                <a:rect l="l" t="t" r="r" b="b"/>
                <a:pathLst>
                  <a:path w="1466491" h="1458058">
                    <a:moveTo>
                      <a:pt x="679774" y="1098504"/>
                    </a:moveTo>
                    <a:cubicBezTo>
                      <a:pt x="666440" y="1183026"/>
                      <a:pt x="677474" y="1268619"/>
                      <a:pt x="713891" y="1344147"/>
                    </a:cubicBezTo>
                    <a:lnTo>
                      <a:pt x="703586" y="1354467"/>
                    </a:lnTo>
                    <a:lnTo>
                      <a:pt x="294352" y="1355049"/>
                    </a:lnTo>
                    <a:cubicBezTo>
                      <a:pt x="287202" y="1412901"/>
                      <a:pt x="225382" y="1457951"/>
                      <a:pt x="150221" y="1458058"/>
                    </a:cubicBezTo>
                    <a:cubicBezTo>
                      <a:pt x="69652" y="1458173"/>
                      <a:pt x="4264" y="1406600"/>
                      <a:pt x="4173" y="1342866"/>
                    </a:cubicBezTo>
                    <a:cubicBezTo>
                      <a:pt x="4093" y="1286681"/>
                      <a:pt x="54784" y="1239803"/>
                      <a:pt x="122019" y="1229521"/>
                    </a:cubicBezTo>
                    <a:cubicBezTo>
                      <a:pt x="52831" y="1220882"/>
                      <a:pt x="82" y="1173451"/>
                      <a:pt x="0" y="1116211"/>
                    </a:cubicBezTo>
                    <a:cubicBezTo>
                      <a:pt x="-91" y="1052477"/>
                      <a:pt x="65149" y="1000718"/>
                      <a:pt x="145719" y="1000603"/>
                    </a:cubicBezTo>
                    <a:cubicBezTo>
                      <a:pt x="219071" y="1000498"/>
                      <a:pt x="279840" y="1043237"/>
                      <a:pt x="289609" y="1099060"/>
                    </a:cubicBezTo>
                    <a:close/>
                    <a:moveTo>
                      <a:pt x="1432691" y="46578"/>
                    </a:moveTo>
                    <a:cubicBezTo>
                      <a:pt x="1453574" y="72978"/>
                      <a:pt x="1466491" y="109449"/>
                      <a:pt x="1466491" y="149734"/>
                    </a:cubicBezTo>
                    <a:cubicBezTo>
                      <a:pt x="1466491" y="224894"/>
                      <a:pt x="1421529" y="286779"/>
                      <a:pt x="1363688" y="294011"/>
                    </a:cubicBezTo>
                    <a:lnTo>
                      <a:pt x="1363688" y="682983"/>
                    </a:lnTo>
                    <a:cubicBezTo>
                      <a:pt x="1284241" y="647986"/>
                      <a:pt x="1195015" y="638840"/>
                      <a:pt x="1107692" y="655563"/>
                    </a:cubicBezTo>
                    <a:lnTo>
                      <a:pt x="1107692" y="289634"/>
                    </a:lnTo>
                    <a:cubicBezTo>
                      <a:pt x="1051855" y="279944"/>
                      <a:pt x="1009030" y="219236"/>
                      <a:pt x="1009030" y="145883"/>
                    </a:cubicBezTo>
                    <a:cubicBezTo>
                      <a:pt x="1009030" y="65314"/>
                      <a:pt x="1060696" y="0"/>
                      <a:pt x="1124430" y="0"/>
                    </a:cubicBezTo>
                    <a:cubicBezTo>
                      <a:pt x="1181670" y="0"/>
                      <a:pt x="1229176" y="52682"/>
                      <a:pt x="1237914" y="121857"/>
                    </a:cubicBezTo>
                    <a:cubicBezTo>
                      <a:pt x="1248100" y="54608"/>
                      <a:pt x="1294906" y="3850"/>
                      <a:pt x="1351091" y="3850"/>
                    </a:cubicBezTo>
                    <a:cubicBezTo>
                      <a:pt x="1382958" y="3850"/>
                      <a:pt x="1411808" y="20179"/>
                      <a:pt x="1432691" y="46578"/>
                    </a:cubicBez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86" name="85 Grupo"/>
              <p:cNvGrpSpPr/>
              <p:nvPr/>
            </p:nvGrpSpPr>
            <p:grpSpPr>
              <a:xfrm flipH="1">
                <a:off x="1839996" y="413269"/>
                <a:ext cx="605668" cy="1365942"/>
                <a:chOff x="1178060" y="413656"/>
                <a:chExt cx="605668" cy="1365942"/>
              </a:xfrm>
              <a:grpFill/>
            </p:grpSpPr>
            <p:sp>
              <p:nvSpPr>
                <p:cNvPr id="87" name="298 Elipse"/>
                <p:cNvSpPr/>
                <p:nvPr/>
              </p:nvSpPr>
              <p:spPr>
                <a:xfrm>
                  <a:off x="1178060" y="413656"/>
                  <a:ext cx="605668" cy="1365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668" h="1365942">
                      <a:moveTo>
                        <a:pt x="605668" y="0"/>
                      </a:moveTo>
                      <a:lnTo>
                        <a:pt x="605668" y="746312"/>
                      </a:lnTo>
                      <a:lnTo>
                        <a:pt x="559745" y="815431"/>
                      </a:lnTo>
                      <a:lnTo>
                        <a:pt x="605668" y="815431"/>
                      </a:lnTo>
                      <a:lnTo>
                        <a:pt x="605668" y="1365942"/>
                      </a:lnTo>
                      <a:cubicBezTo>
                        <a:pt x="574949" y="1365672"/>
                        <a:pt x="545879" y="1358600"/>
                        <a:pt x="520173" y="1345550"/>
                      </a:cubicBezTo>
                      <a:cubicBezTo>
                        <a:pt x="501709" y="1351233"/>
                        <a:pt x="481989" y="1353900"/>
                        <a:pt x="461622" y="1353900"/>
                      </a:cubicBezTo>
                      <a:cubicBezTo>
                        <a:pt x="340467" y="1353900"/>
                        <a:pt x="242252" y="1259545"/>
                        <a:pt x="242252" y="1143150"/>
                      </a:cubicBezTo>
                      <a:lnTo>
                        <a:pt x="245792" y="1109419"/>
                      </a:lnTo>
                      <a:cubicBezTo>
                        <a:pt x="95649" y="997717"/>
                        <a:pt x="0" y="819627"/>
                        <a:pt x="0" y="619441"/>
                      </a:cubicBezTo>
                      <a:cubicBezTo>
                        <a:pt x="0" y="283667"/>
                        <a:pt x="269095" y="10063"/>
                        <a:pt x="605668" y="0"/>
                      </a:cubicBezTo>
                      <a:close/>
                    </a:path>
                  </a:pathLst>
                </a:custGeom>
                <a:solidFill>
                  <a:schemeClr val="tx1">
                    <a:lumMod val="95000"/>
                    <a:lumOff val="5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88" name="319 Elipse"/>
                <p:cNvSpPr/>
                <p:nvPr/>
              </p:nvSpPr>
              <p:spPr>
                <a:xfrm>
                  <a:off x="1434351" y="697482"/>
                  <a:ext cx="312414" cy="508252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80" name="79 Grupo"/>
            <p:cNvGrpSpPr/>
            <p:nvPr/>
          </p:nvGrpSpPr>
          <p:grpSpPr>
            <a:xfrm flipH="1">
              <a:off x="2329047" y="653321"/>
              <a:ext cx="640109" cy="969077"/>
              <a:chOff x="666894" y="662846"/>
              <a:chExt cx="640109" cy="969077"/>
            </a:xfrm>
            <a:grpFill/>
          </p:grpSpPr>
          <p:sp>
            <p:nvSpPr>
              <p:cNvPr id="81" name="298 Elipse"/>
              <p:cNvSpPr/>
              <p:nvPr/>
            </p:nvSpPr>
            <p:spPr>
              <a:xfrm>
                <a:off x="666894" y="662846"/>
                <a:ext cx="640109" cy="969077"/>
              </a:xfrm>
              <a:custGeom>
                <a:avLst/>
                <a:gdLst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26404 w 713928"/>
                  <a:gd name="connsiteY2" fmla="*/ 394155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713928"/>
                  <a:gd name="connsiteY0" fmla="*/ 822 h 987505"/>
                  <a:gd name="connsiteX1" fmla="*/ 569306 w 713928"/>
                  <a:gd name="connsiteY1" fmla="*/ 7863 h 987505"/>
                  <a:gd name="connsiteX2" fmla="*/ 500210 w 713928"/>
                  <a:gd name="connsiteY2" fmla="*/ 406061 h 987505"/>
                  <a:gd name="connsiteX3" fmla="*/ 713928 w 713928"/>
                  <a:gd name="connsiteY3" fmla="*/ 950522 h 987505"/>
                  <a:gd name="connsiteX4" fmla="*/ 622013 w 713928"/>
                  <a:gd name="connsiteY4" fmla="*/ 978328 h 987505"/>
                  <a:gd name="connsiteX5" fmla="*/ 555156 w 713928"/>
                  <a:gd name="connsiteY5" fmla="*/ 964831 h 987505"/>
                  <a:gd name="connsiteX6" fmla="*/ 471703 w 713928"/>
                  <a:gd name="connsiteY6" fmla="*/ 987505 h 987505"/>
                  <a:gd name="connsiteX7" fmla="*/ 400494 w 713928"/>
                  <a:gd name="connsiteY7" fmla="*/ 972254 h 987505"/>
                  <a:gd name="connsiteX8" fmla="*/ 355414 w 713928"/>
                  <a:gd name="connsiteY8" fmla="*/ 978272 h 987505"/>
                  <a:gd name="connsiteX9" fmla="*/ 186516 w 713928"/>
                  <a:gd name="connsiteY9" fmla="*/ 826377 h 987505"/>
                  <a:gd name="connsiteX10" fmla="*/ 189241 w 713928"/>
                  <a:gd name="connsiteY10" fmla="*/ 802065 h 987505"/>
                  <a:gd name="connsiteX11" fmla="*/ 0 w 713928"/>
                  <a:gd name="connsiteY11" fmla="*/ 448920 h 987505"/>
                  <a:gd name="connsiteX12" fmla="*/ 483919 w 713928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500210 w 699641"/>
                  <a:gd name="connsiteY2" fmla="*/ 40606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78779 w 699641"/>
                  <a:gd name="connsiteY2" fmla="*/ 415586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66873 w 699641"/>
                  <a:gd name="connsiteY2" fmla="*/ 425111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99641"/>
                  <a:gd name="connsiteY0" fmla="*/ 822 h 987505"/>
                  <a:gd name="connsiteX1" fmla="*/ 569306 w 699641"/>
                  <a:gd name="connsiteY1" fmla="*/ 7863 h 987505"/>
                  <a:gd name="connsiteX2" fmla="*/ 459729 w 699641"/>
                  <a:gd name="connsiteY2" fmla="*/ 420348 h 987505"/>
                  <a:gd name="connsiteX3" fmla="*/ 699641 w 699641"/>
                  <a:gd name="connsiteY3" fmla="*/ 907660 h 987505"/>
                  <a:gd name="connsiteX4" fmla="*/ 622013 w 699641"/>
                  <a:gd name="connsiteY4" fmla="*/ 978328 h 987505"/>
                  <a:gd name="connsiteX5" fmla="*/ 555156 w 699641"/>
                  <a:gd name="connsiteY5" fmla="*/ 964831 h 987505"/>
                  <a:gd name="connsiteX6" fmla="*/ 471703 w 699641"/>
                  <a:gd name="connsiteY6" fmla="*/ 987505 h 987505"/>
                  <a:gd name="connsiteX7" fmla="*/ 400494 w 699641"/>
                  <a:gd name="connsiteY7" fmla="*/ 972254 h 987505"/>
                  <a:gd name="connsiteX8" fmla="*/ 355414 w 699641"/>
                  <a:gd name="connsiteY8" fmla="*/ 978272 h 987505"/>
                  <a:gd name="connsiteX9" fmla="*/ 186516 w 699641"/>
                  <a:gd name="connsiteY9" fmla="*/ 826377 h 987505"/>
                  <a:gd name="connsiteX10" fmla="*/ 189241 w 699641"/>
                  <a:gd name="connsiteY10" fmla="*/ 802065 h 987505"/>
                  <a:gd name="connsiteX11" fmla="*/ 0 w 699641"/>
                  <a:gd name="connsiteY11" fmla="*/ 448920 h 987505"/>
                  <a:gd name="connsiteX12" fmla="*/ 483919 w 699641"/>
                  <a:gd name="connsiteY12" fmla="*/ 822 h 987505"/>
                  <a:gd name="connsiteX0" fmla="*/ 483919 w 675828"/>
                  <a:gd name="connsiteY0" fmla="*/ 822 h 987505"/>
                  <a:gd name="connsiteX1" fmla="*/ 569306 w 675828"/>
                  <a:gd name="connsiteY1" fmla="*/ 7863 h 987505"/>
                  <a:gd name="connsiteX2" fmla="*/ 459729 w 675828"/>
                  <a:gd name="connsiteY2" fmla="*/ 420348 h 987505"/>
                  <a:gd name="connsiteX3" fmla="*/ 675828 w 675828"/>
                  <a:gd name="connsiteY3" fmla="*/ 883847 h 987505"/>
                  <a:gd name="connsiteX4" fmla="*/ 622013 w 675828"/>
                  <a:gd name="connsiteY4" fmla="*/ 978328 h 987505"/>
                  <a:gd name="connsiteX5" fmla="*/ 555156 w 675828"/>
                  <a:gd name="connsiteY5" fmla="*/ 964831 h 987505"/>
                  <a:gd name="connsiteX6" fmla="*/ 471703 w 675828"/>
                  <a:gd name="connsiteY6" fmla="*/ 987505 h 987505"/>
                  <a:gd name="connsiteX7" fmla="*/ 400494 w 675828"/>
                  <a:gd name="connsiteY7" fmla="*/ 972254 h 987505"/>
                  <a:gd name="connsiteX8" fmla="*/ 355414 w 675828"/>
                  <a:gd name="connsiteY8" fmla="*/ 978272 h 987505"/>
                  <a:gd name="connsiteX9" fmla="*/ 186516 w 675828"/>
                  <a:gd name="connsiteY9" fmla="*/ 826377 h 987505"/>
                  <a:gd name="connsiteX10" fmla="*/ 189241 w 675828"/>
                  <a:gd name="connsiteY10" fmla="*/ 802065 h 987505"/>
                  <a:gd name="connsiteX11" fmla="*/ 0 w 675828"/>
                  <a:gd name="connsiteY11" fmla="*/ 448920 h 987505"/>
                  <a:gd name="connsiteX12" fmla="*/ 483919 w 675828"/>
                  <a:gd name="connsiteY12" fmla="*/ 822 h 987505"/>
                  <a:gd name="connsiteX0" fmla="*/ 483919 w 677491"/>
                  <a:gd name="connsiteY0" fmla="*/ 822 h 987505"/>
                  <a:gd name="connsiteX1" fmla="*/ 569306 w 677491"/>
                  <a:gd name="connsiteY1" fmla="*/ 7863 h 987505"/>
                  <a:gd name="connsiteX2" fmla="*/ 459729 w 677491"/>
                  <a:gd name="connsiteY2" fmla="*/ 420348 h 987505"/>
                  <a:gd name="connsiteX3" fmla="*/ 675828 w 677491"/>
                  <a:gd name="connsiteY3" fmla="*/ 883847 h 987505"/>
                  <a:gd name="connsiteX4" fmla="*/ 555156 w 677491"/>
                  <a:gd name="connsiteY4" fmla="*/ 964831 h 987505"/>
                  <a:gd name="connsiteX5" fmla="*/ 471703 w 677491"/>
                  <a:gd name="connsiteY5" fmla="*/ 987505 h 987505"/>
                  <a:gd name="connsiteX6" fmla="*/ 400494 w 677491"/>
                  <a:gd name="connsiteY6" fmla="*/ 972254 h 987505"/>
                  <a:gd name="connsiteX7" fmla="*/ 355414 w 677491"/>
                  <a:gd name="connsiteY7" fmla="*/ 978272 h 987505"/>
                  <a:gd name="connsiteX8" fmla="*/ 186516 w 677491"/>
                  <a:gd name="connsiteY8" fmla="*/ 826377 h 987505"/>
                  <a:gd name="connsiteX9" fmla="*/ 189241 w 677491"/>
                  <a:gd name="connsiteY9" fmla="*/ 802065 h 987505"/>
                  <a:gd name="connsiteX10" fmla="*/ 0 w 677491"/>
                  <a:gd name="connsiteY10" fmla="*/ 448920 h 987505"/>
                  <a:gd name="connsiteX11" fmla="*/ 483919 w 677491"/>
                  <a:gd name="connsiteY11" fmla="*/ 822 h 987505"/>
                  <a:gd name="connsiteX0" fmla="*/ 483919 w 642516"/>
                  <a:gd name="connsiteY0" fmla="*/ 822 h 987505"/>
                  <a:gd name="connsiteX1" fmla="*/ 569306 w 642516"/>
                  <a:gd name="connsiteY1" fmla="*/ 7863 h 987505"/>
                  <a:gd name="connsiteX2" fmla="*/ 459729 w 642516"/>
                  <a:gd name="connsiteY2" fmla="*/ 420348 h 987505"/>
                  <a:gd name="connsiteX3" fmla="*/ 640109 w 642516"/>
                  <a:gd name="connsiteY3" fmla="*/ 836222 h 987505"/>
                  <a:gd name="connsiteX4" fmla="*/ 555156 w 642516"/>
                  <a:gd name="connsiteY4" fmla="*/ 964831 h 987505"/>
                  <a:gd name="connsiteX5" fmla="*/ 471703 w 642516"/>
                  <a:gd name="connsiteY5" fmla="*/ 987505 h 987505"/>
                  <a:gd name="connsiteX6" fmla="*/ 400494 w 642516"/>
                  <a:gd name="connsiteY6" fmla="*/ 972254 h 987505"/>
                  <a:gd name="connsiteX7" fmla="*/ 355414 w 642516"/>
                  <a:gd name="connsiteY7" fmla="*/ 978272 h 987505"/>
                  <a:gd name="connsiteX8" fmla="*/ 186516 w 642516"/>
                  <a:gd name="connsiteY8" fmla="*/ 826377 h 987505"/>
                  <a:gd name="connsiteX9" fmla="*/ 189241 w 642516"/>
                  <a:gd name="connsiteY9" fmla="*/ 802065 h 987505"/>
                  <a:gd name="connsiteX10" fmla="*/ 0 w 642516"/>
                  <a:gd name="connsiteY10" fmla="*/ 448920 h 987505"/>
                  <a:gd name="connsiteX11" fmla="*/ 483919 w 642516"/>
                  <a:gd name="connsiteY11" fmla="*/ 822 h 987505"/>
                  <a:gd name="connsiteX0" fmla="*/ 483919 w 642516"/>
                  <a:gd name="connsiteY0" fmla="*/ 822 h 978272"/>
                  <a:gd name="connsiteX1" fmla="*/ 569306 w 642516"/>
                  <a:gd name="connsiteY1" fmla="*/ 7863 h 978272"/>
                  <a:gd name="connsiteX2" fmla="*/ 459729 w 642516"/>
                  <a:gd name="connsiteY2" fmla="*/ 420348 h 978272"/>
                  <a:gd name="connsiteX3" fmla="*/ 640109 w 642516"/>
                  <a:gd name="connsiteY3" fmla="*/ 836222 h 978272"/>
                  <a:gd name="connsiteX4" fmla="*/ 555156 w 642516"/>
                  <a:gd name="connsiteY4" fmla="*/ 964831 h 978272"/>
                  <a:gd name="connsiteX5" fmla="*/ 400494 w 642516"/>
                  <a:gd name="connsiteY5" fmla="*/ 972254 h 978272"/>
                  <a:gd name="connsiteX6" fmla="*/ 355414 w 642516"/>
                  <a:gd name="connsiteY6" fmla="*/ 978272 h 978272"/>
                  <a:gd name="connsiteX7" fmla="*/ 186516 w 642516"/>
                  <a:gd name="connsiteY7" fmla="*/ 826377 h 978272"/>
                  <a:gd name="connsiteX8" fmla="*/ 189241 w 642516"/>
                  <a:gd name="connsiteY8" fmla="*/ 802065 h 978272"/>
                  <a:gd name="connsiteX9" fmla="*/ 0 w 642516"/>
                  <a:gd name="connsiteY9" fmla="*/ 448920 h 978272"/>
                  <a:gd name="connsiteX10" fmla="*/ 483919 w 642516"/>
                  <a:gd name="connsiteY10" fmla="*/ 822 h 978272"/>
                  <a:gd name="connsiteX0" fmla="*/ 483919 w 642260"/>
                  <a:gd name="connsiteY0" fmla="*/ 822 h 978272"/>
                  <a:gd name="connsiteX1" fmla="*/ 569306 w 642260"/>
                  <a:gd name="connsiteY1" fmla="*/ 7863 h 978272"/>
                  <a:gd name="connsiteX2" fmla="*/ 459729 w 642260"/>
                  <a:gd name="connsiteY2" fmla="*/ 420348 h 978272"/>
                  <a:gd name="connsiteX3" fmla="*/ 640109 w 642260"/>
                  <a:gd name="connsiteY3" fmla="*/ 836222 h 978272"/>
                  <a:gd name="connsiteX4" fmla="*/ 545631 w 642260"/>
                  <a:gd name="connsiteY4" fmla="*/ 931494 h 978272"/>
                  <a:gd name="connsiteX5" fmla="*/ 400494 w 642260"/>
                  <a:gd name="connsiteY5" fmla="*/ 972254 h 978272"/>
                  <a:gd name="connsiteX6" fmla="*/ 355414 w 642260"/>
                  <a:gd name="connsiteY6" fmla="*/ 978272 h 978272"/>
                  <a:gd name="connsiteX7" fmla="*/ 186516 w 642260"/>
                  <a:gd name="connsiteY7" fmla="*/ 826377 h 978272"/>
                  <a:gd name="connsiteX8" fmla="*/ 189241 w 642260"/>
                  <a:gd name="connsiteY8" fmla="*/ 802065 h 978272"/>
                  <a:gd name="connsiteX9" fmla="*/ 0 w 642260"/>
                  <a:gd name="connsiteY9" fmla="*/ 448920 h 978272"/>
                  <a:gd name="connsiteX10" fmla="*/ 483919 w 642260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78272"/>
                  <a:gd name="connsiteX1" fmla="*/ 569306 w 640109"/>
                  <a:gd name="connsiteY1" fmla="*/ 7863 h 978272"/>
                  <a:gd name="connsiteX2" fmla="*/ 459729 w 640109"/>
                  <a:gd name="connsiteY2" fmla="*/ 420348 h 978272"/>
                  <a:gd name="connsiteX3" fmla="*/ 640109 w 640109"/>
                  <a:gd name="connsiteY3" fmla="*/ 836222 h 978272"/>
                  <a:gd name="connsiteX4" fmla="*/ 545631 w 640109"/>
                  <a:gd name="connsiteY4" fmla="*/ 931494 h 978272"/>
                  <a:gd name="connsiteX5" fmla="*/ 400494 w 640109"/>
                  <a:gd name="connsiteY5" fmla="*/ 972254 h 978272"/>
                  <a:gd name="connsiteX6" fmla="*/ 355414 w 640109"/>
                  <a:gd name="connsiteY6" fmla="*/ 978272 h 978272"/>
                  <a:gd name="connsiteX7" fmla="*/ 186516 w 640109"/>
                  <a:gd name="connsiteY7" fmla="*/ 826377 h 978272"/>
                  <a:gd name="connsiteX8" fmla="*/ 189241 w 640109"/>
                  <a:gd name="connsiteY8" fmla="*/ 802065 h 978272"/>
                  <a:gd name="connsiteX9" fmla="*/ 0 w 640109"/>
                  <a:gd name="connsiteY9" fmla="*/ 448920 h 978272"/>
                  <a:gd name="connsiteX10" fmla="*/ 483919 w 640109"/>
                  <a:gd name="connsiteY10" fmla="*/ 822 h 978272"/>
                  <a:gd name="connsiteX0" fmla="*/ 483919 w 640109"/>
                  <a:gd name="connsiteY0" fmla="*/ 822 h 985026"/>
                  <a:gd name="connsiteX1" fmla="*/ 569306 w 640109"/>
                  <a:gd name="connsiteY1" fmla="*/ 7863 h 985026"/>
                  <a:gd name="connsiteX2" fmla="*/ 459729 w 640109"/>
                  <a:gd name="connsiteY2" fmla="*/ 420348 h 985026"/>
                  <a:gd name="connsiteX3" fmla="*/ 640109 w 640109"/>
                  <a:gd name="connsiteY3" fmla="*/ 836222 h 985026"/>
                  <a:gd name="connsiteX4" fmla="*/ 545631 w 640109"/>
                  <a:gd name="connsiteY4" fmla="*/ 931494 h 985026"/>
                  <a:gd name="connsiteX5" fmla="*/ 450501 w 640109"/>
                  <a:gd name="connsiteY5" fmla="*/ 957966 h 985026"/>
                  <a:gd name="connsiteX6" fmla="*/ 355414 w 640109"/>
                  <a:gd name="connsiteY6" fmla="*/ 978272 h 985026"/>
                  <a:gd name="connsiteX7" fmla="*/ 186516 w 640109"/>
                  <a:gd name="connsiteY7" fmla="*/ 826377 h 985026"/>
                  <a:gd name="connsiteX8" fmla="*/ 189241 w 640109"/>
                  <a:gd name="connsiteY8" fmla="*/ 802065 h 985026"/>
                  <a:gd name="connsiteX9" fmla="*/ 0 w 640109"/>
                  <a:gd name="connsiteY9" fmla="*/ 448920 h 985026"/>
                  <a:gd name="connsiteX10" fmla="*/ 483919 w 640109"/>
                  <a:gd name="connsiteY10" fmla="*/ 822 h 985026"/>
                  <a:gd name="connsiteX0" fmla="*/ 483919 w 640109"/>
                  <a:gd name="connsiteY0" fmla="*/ 822 h 982955"/>
                  <a:gd name="connsiteX1" fmla="*/ 569306 w 640109"/>
                  <a:gd name="connsiteY1" fmla="*/ 7863 h 982955"/>
                  <a:gd name="connsiteX2" fmla="*/ 459729 w 640109"/>
                  <a:gd name="connsiteY2" fmla="*/ 420348 h 982955"/>
                  <a:gd name="connsiteX3" fmla="*/ 640109 w 640109"/>
                  <a:gd name="connsiteY3" fmla="*/ 836222 h 982955"/>
                  <a:gd name="connsiteX4" fmla="*/ 545631 w 640109"/>
                  <a:gd name="connsiteY4" fmla="*/ 931494 h 982955"/>
                  <a:gd name="connsiteX5" fmla="*/ 450501 w 640109"/>
                  <a:gd name="connsiteY5" fmla="*/ 957966 h 982955"/>
                  <a:gd name="connsiteX6" fmla="*/ 341127 w 640109"/>
                  <a:gd name="connsiteY6" fmla="*/ 975891 h 982955"/>
                  <a:gd name="connsiteX7" fmla="*/ 186516 w 640109"/>
                  <a:gd name="connsiteY7" fmla="*/ 826377 h 982955"/>
                  <a:gd name="connsiteX8" fmla="*/ 189241 w 640109"/>
                  <a:gd name="connsiteY8" fmla="*/ 802065 h 982955"/>
                  <a:gd name="connsiteX9" fmla="*/ 0 w 640109"/>
                  <a:gd name="connsiteY9" fmla="*/ 448920 h 982955"/>
                  <a:gd name="connsiteX10" fmla="*/ 483919 w 640109"/>
                  <a:gd name="connsiteY10" fmla="*/ 822 h 982955"/>
                  <a:gd name="connsiteX0" fmla="*/ 483919 w 640109"/>
                  <a:gd name="connsiteY0" fmla="*/ 822 h 971319"/>
                  <a:gd name="connsiteX1" fmla="*/ 569306 w 640109"/>
                  <a:gd name="connsiteY1" fmla="*/ 7863 h 971319"/>
                  <a:gd name="connsiteX2" fmla="*/ 459729 w 640109"/>
                  <a:gd name="connsiteY2" fmla="*/ 420348 h 971319"/>
                  <a:gd name="connsiteX3" fmla="*/ 640109 w 640109"/>
                  <a:gd name="connsiteY3" fmla="*/ 836222 h 971319"/>
                  <a:gd name="connsiteX4" fmla="*/ 545631 w 640109"/>
                  <a:gd name="connsiteY4" fmla="*/ 931494 h 971319"/>
                  <a:gd name="connsiteX5" fmla="*/ 450501 w 640109"/>
                  <a:gd name="connsiteY5" fmla="*/ 957966 h 971319"/>
                  <a:gd name="connsiteX6" fmla="*/ 338746 w 640109"/>
                  <a:gd name="connsiteY6" fmla="*/ 961603 h 971319"/>
                  <a:gd name="connsiteX7" fmla="*/ 186516 w 640109"/>
                  <a:gd name="connsiteY7" fmla="*/ 826377 h 971319"/>
                  <a:gd name="connsiteX8" fmla="*/ 189241 w 640109"/>
                  <a:gd name="connsiteY8" fmla="*/ 802065 h 971319"/>
                  <a:gd name="connsiteX9" fmla="*/ 0 w 640109"/>
                  <a:gd name="connsiteY9" fmla="*/ 448920 h 971319"/>
                  <a:gd name="connsiteX10" fmla="*/ 483919 w 640109"/>
                  <a:gd name="connsiteY10" fmla="*/ 822 h 971319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5631 w 640109"/>
                  <a:gd name="connsiteY4" fmla="*/ 931494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67697"/>
                  <a:gd name="connsiteX1" fmla="*/ 569306 w 640109"/>
                  <a:gd name="connsiteY1" fmla="*/ 7863 h 967697"/>
                  <a:gd name="connsiteX2" fmla="*/ 459729 w 640109"/>
                  <a:gd name="connsiteY2" fmla="*/ 420348 h 967697"/>
                  <a:gd name="connsiteX3" fmla="*/ 640109 w 640109"/>
                  <a:gd name="connsiteY3" fmla="*/ 836222 h 967697"/>
                  <a:gd name="connsiteX4" fmla="*/ 540868 w 640109"/>
                  <a:gd name="connsiteY4" fmla="*/ 914825 h 967697"/>
                  <a:gd name="connsiteX5" fmla="*/ 440976 w 640109"/>
                  <a:gd name="connsiteY5" fmla="*/ 943678 h 967697"/>
                  <a:gd name="connsiteX6" fmla="*/ 338746 w 640109"/>
                  <a:gd name="connsiteY6" fmla="*/ 961603 h 967697"/>
                  <a:gd name="connsiteX7" fmla="*/ 186516 w 640109"/>
                  <a:gd name="connsiteY7" fmla="*/ 826377 h 967697"/>
                  <a:gd name="connsiteX8" fmla="*/ 189241 w 640109"/>
                  <a:gd name="connsiteY8" fmla="*/ 802065 h 967697"/>
                  <a:gd name="connsiteX9" fmla="*/ 0 w 640109"/>
                  <a:gd name="connsiteY9" fmla="*/ 448920 h 967697"/>
                  <a:gd name="connsiteX10" fmla="*/ 483919 w 640109"/>
                  <a:gd name="connsiteY10" fmla="*/ 822 h 967697"/>
                  <a:gd name="connsiteX0" fmla="*/ 483919 w 640109"/>
                  <a:gd name="connsiteY0" fmla="*/ 822 h 970317"/>
                  <a:gd name="connsiteX1" fmla="*/ 569306 w 640109"/>
                  <a:gd name="connsiteY1" fmla="*/ 7863 h 970317"/>
                  <a:gd name="connsiteX2" fmla="*/ 459729 w 640109"/>
                  <a:gd name="connsiteY2" fmla="*/ 420348 h 970317"/>
                  <a:gd name="connsiteX3" fmla="*/ 640109 w 640109"/>
                  <a:gd name="connsiteY3" fmla="*/ 836222 h 970317"/>
                  <a:gd name="connsiteX4" fmla="*/ 440976 w 640109"/>
                  <a:gd name="connsiteY4" fmla="*/ 943678 h 970317"/>
                  <a:gd name="connsiteX5" fmla="*/ 338746 w 640109"/>
                  <a:gd name="connsiteY5" fmla="*/ 961603 h 970317"/>
                  <a:gd name="connsiteX6" fmla="*/ 186516 w 640109"/>
                  <a:gd name="connsiteY6" fmla="*/ 826377 h 970317"/>
                  <a:gd name="connsiteX7" fmla="*/ 189241 w 640109"/>
                  <a:gd name="connsiteY7" fmla="*/ 802065 h 970317"/>
                  <a:gd name="connsiteX8" fmla="*/ 0 w 640109"/>
                  <a:gd name="connsiteY8" fmla="*/ 448920 h 970317"/>
                  <a:gd name="connsiteX9" fmla="*/ 483919 w 640109"/>
                  <a:gd name="connsiteY9" fmla="*/ 822 h 970317"/>
                  <a:gd name="connsiteX0" fmla="*/ 483919 w 640109"/>
                  <a:gd name="connsiteY0" fmla="*/ 822 h 967834"/>
                  <a:gd name="connsiteX1" fmla="*/ 569306 w 640109"/>
                  <a:gd name="connsiteY1" fmla="*/ 7863 h 967834"/>
                  <a:gd name="connsiteX2" fmla="*/ 459729 w 640109"/>
                  <a:gd name="connsiteY2" fmla="*/ 420348 h 967834"/>
                  <a:gd name="connsiteX3" fmla="*/ 640109 w 640109"/>
                  <a:gd name="connsiteY3" fmla="*/ 836222 h 967834"/>
                  <a:gd name="connsiteX4" fmla="*/ 502888 w 640109"/>
                  <a:gd name="connsiteY4" fmla="*/ 934153 h 967834"/>
                  <a:gd name="connsiteX5" fmla="*/ 338746 w 640109"/>
                  <a:gd name="connsiteY5" fmla="*/ 961603 h 967834"/>
                  <a:gd name="connsiteX6" fmla="*/ 186516 w 640109"/>
                  <a:gd name="connsiteY6" fmla="*/ 826377 h 967834"/>
                  <a:gd name="connsiteX7" fmla="*/ 189241 w 640109"/>
                  <a:gd name="connsiteY7" fmla="*/ 802065 h 967834"/>
                  <a:gd name="connsiteX8" fmla="*/ 0 w 640109"/>
                  <a:gd name="connsiteY8" fmla="*/ 448920 h 967834"/>
                  <a:gd name="connsiteX9" fmla="*/ 483919 w 640109"/>
                  <a:gd name="connsiteY9" fmla="*/ 822 h 967834"/>
                  <a:gd name="connsiteX0" fmla="*/ 483919 w 640109"/>
                  <a:gd name="connsiteY0" fmla="*/ 822 h 977218"/>
                  <a:gd name="connsiteX1" fmla="*/ 569306 w 640109"/>
                  <a:gd name="connsiteY1" fmla="*/ 7863 h 977218"/>
                  <a:gd name="connsiteX2" fmla="*/ 459729 w 640109"/>
                  <a:gd name="connsiteY2" fmla="*/ 420348 h 977218"/>
                  <a:gd name="connsiteX3" fmla="*/ 640109 w 640109"/>
                  <a:gd name="connsiteY3" fmla="*/ 836222 h 977218"/>
                  <a:gd name="connsiteX4" fmla="*/ 517176 w 640109"/>
                  <a:gd name="connsiteY4" fmla="*/ 960347 h 977218"/>
                  <a:gd name="connsiteX5" fmla="*/ 338746 w 640109"/>
                  <a:gd name="connsiteY5" fmla="*/ 961603 h 977218"/>
                  <a:gd name="connsiteX6" fmla="*/ 186516 w 640109"/>
                  <a:gd name="connsiteY6" fmla="*/ 826377 h 977218"/>
                  <a:gd name="connsiteX7" fmla="*/ 189241 w 640109"/>
                  <a:gd name="connsiteY7" fmla="*/ 802065 h 977218"/>
                  <a:gd name="connsiteX8" fmla="*/ 0 w 640109"/>
                  <a:gd name="connsiteY8" fmla="*/ 448920 h 977218"/>
                  <a:gd name="connsiteX9" fmla="*/ 483919 w 640109"/>
                  <a:gd name="connsiteY9" fmla="*/ 822 h 977218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  <a:gd name="connsiteX0" fmla="*/ 483919 w 640109"/>
                  <a:gd name="connsiteY0" fmla="*/ 822 h 969077"/>
                  <a:gd name="connsiteX1" fmla="*/ 569306 w 640109"/>
                  <a:gd name="connsiteY1" fmla="*/ 7863 h 969077"/>
                  <a:gd name="connsiteX2" fmla="*/ 459729 w 640109"/>
                  <a:gd name="connsiteY2" fmla="*/ 420348 h 969077"/>
                  <a:gd name="connsiteX3" fmla="*/ 640109 w 640109"/>
                  <a:gd name="connsiteY3" fmla="*/ 836222 h 969077"/>
                  <a:gd name="connsiteX4" fmla="*/ 517176 w 640109"/>
                  <a:gd name="connsiteY4" fmla="*/ 960347 h 969077"/>
                  <a:gd name="connsiteX5" fmla="*/ 338746 w 640109"/>
                  <a:gd name="connsiteY5" fmla="*/ 961603 h 969077"/>
                  <a:gd name="connsiteX6" fmla="*/ 186516 w 640109"/>
                  <a:gd name="connsiteY6" fmla="*/ 826377 h 969077"/>
                  <a:gd name="connsiteX7" fmla="*/ 189241 w 640109"/>
                  <a:gd name="connsiteY7" fmla="*/ 802065 h 969077"/>
                  <a:gd name="connsiteX8" fmla="*/ 0 w 640109"/>
                  <a:gd name="connsiteY8" fmla="*/ 448920 h 969077"/>
                  <a:gd name="connsiteX9" fmla="*/ 483919 w 640109"/>
                  <a:gd name="connsiteY9" fmla="*/ 822 h 969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0109" h="969077">
                    <a:moveTo>
                      <a:pt x="483919" y="822"/>
                    </a:moveTo>
                    <a:cubicBezTo>
                      <a:pt x="526751" y="822"/>
                      <a:pt x="530183" y="-3550"/>
                      <a:pt x="569306" y="7863"/>
                    </a:cubicBezTo>
                    <a:cubicBezTo>
                      <a:pt x="502390" y="111511"/>
                      <a:pt x="447929" y="282288"/>
                      <a:pt x="459729" y="420348"/>
                    </a:cubicBezTo>
                    <a:cubicBezTo>
                      <a:pt x="471529" y="558408"/>
                      <a:pt x="467059" y="642343"/>
                      <a:pt x="640109" y="836222"/>
                    </a:cubicBezTo>
                    <a:cubicBezTo>
                      <a:pt x="601265" y="885344"/>
                      <a:pt x="584071" y="891825"/>
                      <a:pt x="517176" y="960347"/>
                    </a:cubicBezTo>
                    <a:cubicBezTo>
                      <a:pt x="462187" y="947906"/>
                      <a:pt x="393856" y="983931"/>
                      <a:pt x="338746" y="961603"/>
                    </a:cubicBezTo>
                    <a:cubicBezTo>
                      <a:pt x="283636" y="939275"/>
                      <a:pt x="186516" y="910266"/>
                      <a:pt x="186516" y="826377"/>
                    </a:cubicBezTo>
                    <a:lnTo>
                      <a:pt x="189241" y="802065"/>
                    </a:lnTo>
                    <a:cubicBezTo>
                      <a:pt x="73643" y="721557"/>
                      <a:pt x="0" y="593201"/>
                      <a:pt x="0" y="448920"/>
                    </a:cubicBezTo>
                    <a:cubicBezTo>
                      <a:pt x="0" y="201442"/>
                      <a:pt x="216658" y="822"/>
                      <a:pt x="483919" y="822"/>
                    </a:cubicBez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82" name="81 Grupo"/>
              <p:cNvGrpSpPr/>
              <p:nvPr/>
            </p:nvGrpSpPr>
            <p:grpSpPr>
              <a:xfrm>
                <a:off x="845704" y="869876"/>
                <a:ext cx="300854" cy="389153"/>
                <a:chOff x="2726524" y="853421"/>
                <a:chExt cx="390757" cy="547953"/>
              </a:xfrm>
              <a:grpFill/>
            </p:grpSpPr>
            <p:sp>
              <p:nvSpPr>
                <p:cNvPr id="83" name="319 Elipse"/>
                <p:cNvSpPr/>
                <p:nvPr/>
              </p:nvSpPr>
              <p:spPr>
                <a:xfrm>
                  <a:off x="2726524" y="853421"/>
                  <a:ext cx="312415" cy="515796"/>
                </a:xfrm>
                <a:custGeom>
                  <a:avLst/>
                  <a:gdLst>
                    <a:gd name="connsiteX0" fmla="*/ 0 w 312414"/>
                    <a:gd name="connsiteY0" fmla="*/ 234000 h 468000"/>
                    <a:gd name="connsiteX1" fmla="*/ 156207 w 312414"/>
                    <a:gd name="connsiteY1" fmla="*/ 0 h 468000"/>
                    <a:gd name="connsiteX2" fmla="*/ 312414 w 312414"/>
                    <a:gd name="connsiteY2" fmla="*/ 234000 h 468000"/>
                    <a:gd name="connsiteX3" fmla="*/ 156207 w 312414"/>
                    <a:gd name="connsiteY3" fmla="*/ 468000 h 468000"/>
                    <a:gd name="connsiteX4" fmla="*/ 0 w 312414"/>
                    <a:gd name="connsiteY4" fmla="*/ 234000 h 468000"/>
                    <a:gd name="connsiteX0" fmla="*/ 0 w 312414"/>
                    <a:gd name="connsiteY0" fmla="*/ 256288 h 490288"/>
                    <a:gd name="connsiteX1" fmla="*/ 156207 w 312414"/>
                    <a:gd name="connsiteY1" fmla="*/ 22288 h 490288"/>
                    <a:gd name="connsiteX2" fmla="*/ 312414 w 312414"/>
                    <a:gd name="connsiteY2" fmla="*/ 256288 h 490288"/>
                    <a:gd name="connsiteX3" fmla="*/ 156207 w 312414"/>
                    <a:gd name="connsiteY3" fmla="*/ 490288 h 490288"/>
                    <a:gd name="connsiteX4" fmla="*/ 0 w 312414"/>
                    <a:gd name="connsiteY4" fmla="*/ 256288 h 490288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  <a:gd name="connsiteX0" fmla="*/ 0 w 312414"/>
                    <a:gd name="connsiteY0" fmla="*/ 281797 h 515797"/>
                    <a:gd name="connsiteX1" fmla="*/ 156207 w 312414"/>
                    <a:gd name="connsiteY1" fmla="*/ 47797 h 515797"/>
                    <a:gd name="connsiteX2" fmla="*/ 312414 w 312414"/>
                    <a:gd name="connsiteY2" fmla="*/ 281797 h 515797"/>
                    <a:gd name="connsiteX3" fmla="*/ 156207 w 312414"/>
                    <a:gd name="connsiteY3" fmla="*/ 515797 h 515797"/>
                    <a:gd name="connsiteX4" fmla="*/ 0 w 312414"/>
                    <a:gd name="connsiteY4" fmla="*/ 281797 h 5157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414" h="515797">
                      <a:moveTo>
                        <a:pt x="0" y="281797"/>
                      </a:moveTo>
                      <a:cubicBezTo>
                        <a:pt x="0" y="152562"/>
                        <a:pt x="84224" y="-106984"/>
                        <a:pt x="156207" y="47797"/>
                      </a:cubicBezTo>
                      <a:cubicBezTo>
                        <a:pt x="228190" y="202578"/>
                        <a:pt x="214783" y="173993"/>
                        <a:pt x="312414" y="281797"/>
                      </a:cubicBezTo>
                      <a:cubicBezTo>
                        <a:pt x="312414" y="411032"/>
                        <a:pt x="242478" y="515797"/>
                        <a:pt x="156207" y="515797"/>
                      </a:cubicBezTo>
                      <a:cubicBezTo>
                        <a:pt x="69936" y="515797"/>
                        <a:pt x="0" y="411032"/>
                        <a:pt x="0" y="28179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84" name="464 Triángulo isósceles"/>
                <p:cNvSpPr/>
                <p:nvPr/>
              </p:nvSpPr>
              <p:spPr>
                <a:xfrm>
                  <a:off x="3040032" y="1275608"/>
                  <a:ext cx="77249" cy="125766"/>
                </a:xfrm>
                <a:custGeom>
                  <a:avLst/>
                  <a:gdLst>
                    <a:gd name="connsiteX0" fmla="*/ 0 w 80909"/>
                    <a:gd name="connsiteY0" fmla="*/ 86937 h 86937"/>
                    <a:gd name="connsiteX1" fmla="*/ 40455 w 80909"/>
                    <a:gd name="connsiteY1" fmla="*/ 0 h 86937"/>
                    <a:gd name="connsiteX2" fmla="*/ 80909 w 80909"/>
                    <a:gd name="connsiteY2" fmla="*/ 86937 h 86937"/>
                    <a:gd name="connsiteX3" fmla="*/ 0 w 80909"/>
                    <a:gd name="connsiteY3" fmla="*/ 86937 h 86937"/>
                    <a:gd name="connsiteX0" fmla="*/ 0 w 73765"/>
                    <a:gd name="connsiteY0" fmla="*/ 86937 h 89318"/>
                    <a:gd name="connsiteX1" fmla="*/ 40455 w 73765"/>
                    <a:gd name="connsiteY1" fmla="*/ 0 h 89318"/>
                    <a:gd name="connsiteX2" fmla="*/ 73765 w 73765"/>
                    <a:gd name="connsiteY2" fmla="*/ 89318 h 89318"/>
                    <a:gd name="connsiteX3" fmla="*/ 0 w 73765"/>
                    <a:gd name="connsiteY3" fmla="*/ 86937 h 89318"/>
                    <a:gd name="connsiteX0" fmla="*/ 0 w 71383"/>
                    <a:gd name="connsiteY0" fmla="*/ 86937 h 91700"/>
                    <a:gd name="connsiteX1" fmla="*/ 40455 w 71383"/>
                    <a:gd name="connsiteY1" fmla="*/ 0 h 91700"/>
                    <a:gd name="connsiteX2" fmla="*/ 71383 w 71383"/>
                    <a:gd name="connsiteY2" fmla="*/ 91700 h 91700"/>
                    <a:gd name="connsiteX3" fmla="*/ 0 w 71383"/>
                    <a:gd name="connsiteY3" fmla="*/ 86937 h 91700"/>
                    <a:gd name="connsiteX0" fmla="*/ 0 w 69002"/>
                    <a:gd name="connsiteY0" fmla="*/ 86937 h 94081"/>
                    <a:gd name="connsiteX1" fmla="*/ 40455 w 69002"/>
                    <a:gd name="connsiteY1" fmla="*/ 0 h 94081"/>
                    <a:gd name="connsiteX2" fmla="*/ 69002 w 69002"/>
                    <a:gd name="connsiteY2" fmla="*/ 94081 h 94081"/>
                    <a:gd name="connsiteX3" fmla="*/ 0 w 69002"/>
                    <a:gd name="connsiteY3" fmla="*/ 86937 h 94081"/>
                    <a:gd name="connsiteX0" fmla="*/ 0 w 61858"/>
                    <a:gd name="connsiteY0" fmla="*/ 86937 h 96462"/>
                    <a:gd name="connsiteX1" fmla="*/ 40455 w 61858"/>
                    <a:gd name="connsiteY1" fmla="*/ 0 h 96462"/>
                    <a:gd name="connsiteX2" fmla="*/ 61858 w 61858"/>
                    <a:gd name="connsiteY2" fmla="*/ 96462 h 96462"/>
                    <a:gd name="connsiteX3" fmla="*/ 0 w 61858"/>
                    <a:gd name="connsiteY3" fmla="*/ 86937 h 96462"/>
                    <a:gd name="connsiteX0" fmla="*/ 0 w 57095"/>
                    <a:gd name="connsiteY0" fmla="*/ 86937 h 86937"/>
                    <a:gd name="connsiteX1" fmla="*/ 40455 w 57095"/>
                    <a:gd name="connsiteY1" fmla="*/ 0 h 86937"/>
                    <a:gd name="connsiteX2" fmla="*/ 57095 w 57095"/>
                    <a:gd name="connsiteY2" fmla="*/ 84556 h 86937"/>
                    <a:gd name="connsiteX3" fmla="*/ 0 w 57095"/>
                    <a:gd name="connsiteY3" fmla="*/ 86937 h 86937"/>
                    <a:gd name="connsiteX0" fmla="*/ 0 w 59476"/>
                    <a:gd name="connsiteY0" fmla="*/ 86937 h 89318"/>
                    <a:gd name="connsiteX1" fmla="*/ 40455 w 59476"/>
                    <a:gd name="connsiteY1" fmla="*/ 0 h 89318"/>
                    <a:gd name="connsiteX2" fmla="*/ 59476 w 59476"/>
                    <a:gd name="connsiteY2" fmla="*/ 89318 h 89318"/>
                    <a:gd name="connsiteX3" fmla="*/ 0 w 59476"/>
                    <a:gd name="connsiteY3" fmla="*/ 86937 h 893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9476" h="89318">
                      <a:moveTo>
                        <a:pt x="0" y="86937"/>
                      </a:moveTo>
                      <a:lnTo>
                        <a:pt x="40455" y="0"/>
                      </a:lnTo>
                      <a:lnTo>
                        <a:pt x="59476" y="89318"/>
                      </a:lnTo>
                      <a:lnTo>
                        <a:pt x="0" y="8693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  <p:grpSp>
        <p:nvGrpSpPr>
          <p:cNvPr id="97" name="96 Grupo"/>
          <p:cNvGrpSpPr/>
          <p:nvPr/>
        </p:nvGrpSpPr>
        <p:grpSpPr>
          <a:xfrm>
            <a:off x="5451713" y="850892"/>
            <a:ext cx="1322767" cy="1134449"/>
            <a:chOff x="1420807" y="3423589"/>
            <a:chExt cx="1911500" cy="1689039"/>
          </a:xfrm>
        </p:grpSpPr>
        <p:grpSp>
          <p:nvGrpSpPr>
            <p:cNvPr id="98" name="97 Grupo"/>
            <p:cNvGrpSpPr/>
            <p:nvPr/>
          </p:nvGrpSpPr>
          <p:grpSpPr>
            <a:xfrm rot="1454650">
              <a:off x="2339939" y="3583978"/>
              <a:ext cx="992368" cy="1528650"/>
              <a:chOff x="1841698" y="2852917"/>
              <a:chExt cx="1042989" cy="1670077"/>
            </a:xfrm>
          </p:grpSpPr>
          <p:sp>
            <p:nvSpPr>
              <p:cNvPr id="106" name="8 Rectángulo"/>
              <p:cNvSpPr/>
              <p:nvPr/>
            </p:nvSpPr>
            <p:spPr>
              <a:xfrm>
                <a:off x="1998909" y="2908626"/>
                <a:ext cx="885778" cy="635284"/>
              </a:xfrm>
              <a:custGeom>
                <a:avLst/>
                <a:gdLst>
                  <a:gd name="connsiteX0" fmla="*/ 0 w 370304"/>
                  <a:gd name="connsiteY0" fmla="*/ 445587 h 469916"/>
                  <a:gd name="connsiteX1" fmla="*/ 0 w 370304"/>
                  <a:gd name="connsiteY1" fmla="*/ 163003 h 469916"/>
                  <a:gd name="connsiteX2" fmla="*/ 0 w 370304"/>
                  <a:gd name="connsiteY2" fmla="*/ 64839 h 469916"/>
                  <a:gd name="connsiteX3" fmla="*/ 0 w 370304"/>
                  <a:gd name="connsiteY3" fmla="*/ 0 h 469916"/>
                  <a:gd name="connsiteX4" fmla="*/ 370304 w 370304"/>
                  <a:gd name="connsiteY4" fmla="*/ 0 h 469916"/>
                  <a:gd name="connsiteX5" fmla="*/ 272148 w 370304"/>
                  <a:gd name="connsiteY5" fmla="*/ 81502 h 469916"/>
                  <a:gd name="connsiteX6" fmla="*/ 370304 w 370304"/>
                  <a:gd name="connsiteY6" fmla="*/ 163003 h 469916"/>
                  <a:gd name="connsiteX7" fmla="*/ 52863 w 370304"/>
                  <a:gd name="connsiteY7" fmla="*/ 163003 h 469916"/>
                  <a:gd name="connsiteX8" fmla="*/ 80844 w 370304"/>
                  <a:gd name="connsiteY8" fmla="*/ 469916 h 469916"/>
                  <a:gd name="connsiteX0" fmla="*/ 0 w 370304"/>
                  <a:gd name="connsiteY0" fmla="*/ 445587 h 445587"/>
                  <a:gd name="connsiteX1" fmla="*/ 0 w 370304"/>
                  <a:gd name="connsiteY1" fmla="*/ 163003 h 445587"/>
                  <a:gd name="connsiteX2" fmla="*/ 0 w 370304"/>
                  <a:gd name="connsiteY2" fmla="*/ 64839 h 445587"/>
                  <a:gd name="connsiteX3" fmla="*/ 0 w 370304"/>
                  <a:gd name="connsiteY3" fmla="*/ 0 h 445587"/>
                  <a:gd name="connsiteX4" fmla="*/ 370304 w 370304"/>
                  <a:gd name="connsiteY4" fmla="*/ 0 h 445587"/>
                  <a:gd name="connsiteX5" fmla="*/ 272148 w 370304"/>
                  <a:gd name="connsiteY5" fmla="*/ 81502 h 445587"/>
                  <a:gd name="connsiteX6" fmla="*/ 370304 w 370304"/>
                  <a:gd name="connsiteY6" fmla="*/ 163003 h 445587"/>
                  <a:gd name="connsiteX7" fmla="*/ 52863 w 370304"/>
                  <a:gd name="connsiteY7" fmla="*/ 163003 h 445587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272148 w 370304"/>
                  <a:gd name="connsiteY4" fmla="*/ 81502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93072"/>
                  <a:gd name="connsiteY0" fmla="*/ 163003 h 163003"/>
                  <a:gd name="connsiteX1" fmla="*/ 0 w 393072"/>
                  <a:gd name="connsiteY1" fmla="*/ 64839 h 163003"/>
                  <a:gd name="connsiteX2" fmla="*/ 0 w 393072"/>
                  <a:gd name="connsiteY2" fmla="*/ 0 h 163003"/>
                  <a:gd name="connsiteX3" fmla="*/ 370304 w 393072"/>
                  <a:gd name="connsiteY3" fmla="*/ 0 h 163003"/>
                  <a:gd name="connsiteX4" fmla="*/ 354730 w 393072"/>
                  <a:gd name="connsiteY4" fmla="*/ 74744 h 163003"/>
                  <a:gd name="connsiteX5" fmla="*/ 370304 w 393072"/>
                  <a:gd name="connsiteY5" fmla="*/ 163003 h 163003"/>
                  <a:gd name="connsiteX6" fmla="*/ 52863 w 393072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399 w 370304"/>
                  <a:gd name="connsiteY6" fmla="*/ 161314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16429 w 370304"/>
                  <a:gd name="connsiteY6" fmla="*/ 161314 h 163003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32631 w 370304"/>
                  <a:gd name="connsiteY4" fmla="*/ 77012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0304" h="163215">
                    <a:moveTo>
                      <a:pt x="0" y="163003"/>
                    </a:moveTo>
                    <a:lnTo>
                      <a:pt x="0" y="64839"/>
                    </a:lnTo>
                    <a:lnTo>
                      <a:pt x="0" y="0"/>
                    </a:lnTo>
                    <a:lnTo>
                      <a:pt x="370304" y="0"/>
                    </a:lnTo>
                    <a:cubicBezTo>
                      <a:pt x="362517" y="37372"/>
                      <a:pt x="316056" y="65152"/>
                      <a:pt x="318424" y="82681"/>
                    </a:cubicBezTo>
                    <a:cubicBezTo>
                      <a:pt x="320792" y="100210"/>
                      <a:pt x="354550" y="100988"/>
                      <a:pt x="370304" y="163003"/>
                    </a:cubicBezTo>
                    <a:lnTo>
                      <a:pt x="1127" y="163215"/>
                    </a:lnTo>
                    <a:lnTo>
                      <a:pt x="0" y="163003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rgbClr val="0070C0"/>
                  </a:gs>
                  <a:gs pos="0">
                    <a:schemeClr val="accent5"/>
                  </a:gs>
                </a:gsLst>
                <a:lin ang="10800000" scaled="1"/>
                <a:tileRect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07" name="106 Grupo"/>
              <p:cNvGrpSpPr/>
              <p:nvPr/>
            </p:nvGrpSpPr>
            <p:grpSpPr>
              <a:xfrm>
                <a:off x="1841698" y="2852917"/>
                <a:ext cx="234659" cy="1670077"/>
                <a:chOff x="1841698" y="2876732"/>
                <a:chExt cx="234659" cy="1670077"/>
              </a:xfrm>
            </p:grpSpPr>
            <p:sp>
              <p:nvSpPr>
                <p:cNvPr id="108" name="107 Forma libre"/>
                <p:cNvSpPr/>
                <p:nvPr/>
              </p:nvSpPr>
              <p:spPr>
                <a:xfrm>
                  <a:off x="1841698" y="2876732"/>
                  <a:ext cx="188926" cy="1670077"/>
                </a:xfrm>
                <a:custGeom>
                  <a:avLst/>
                  <a:gdLst>
                    <a:gd name="connsiteX0" fmla="*/ 67974 w 233055"/>
                    <a:gd name="connsiteY0" fmla="*/ 38802 h 1543343"/>
                    <a:gd name="connsiteX1" fmla="*/ 39399 w 233055"/>
                    <a:gd name="connsiteY1" fmla="*/ 426152 h 1543343"/>
                    <a:gd name="connsiteX2" fmla="*/ 7649 w 233055"/>
                    <a:gd name="connsiteY2" fmla="*/ 927802 h 1543343"/>
                    <a:gd name="connsiteX3" fmla="*/ 17174 w 233055"/>
                    <a:gd name="connsiteY3" fmla="*/ 1483427 h 1543343"/>
                    <a:gd name="connsiteX4" fmla="*/ 182274 w 233055"/>
                    <a:gd name="connsiteY4" fmla="*/ 1486602 h 1543343"/>
                    <a:gd name="connsiteX5" fmla="*/ 163224 w 233055"/>
                    <a:gd name="connsiteY5" fmla="*/ 1115127 h 1543343"/>
                    <a:gd name="connsiteX6" fmla="*/ 166399 w 233055"/>
                    <a:gd name="connsiteY6" fmla="*/ 629352 h 1543343"/>
                    <a:gd name="connsiteX7" fmla="*/ 198149 w 233055"/>
                    <a:gd name="connsiteY7" fmla="*/ 283277 h 1543343"/>
                    <a:gd name="connsiteX8" fmla="*/ 226724 w 233055"/>
                    <a:gd name="connsiteY8" fmla="*/ 41977 h 1543343"/>
                    <a:gd name="connsiteX9" fmla="*/ 67974 w 233055"/>
                    <a:gd name="connsiteY9" fmla="*/ 38802 h 1543343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29552"/>
                    <a:gd name="connsiteY0" fmla="*/ 2367 h 1506908"/>
                    <a:gd name="connsiteX1" fmla="*/ 25999 w 229552"/>
                    <a:gd name="connsiteY1" fmla="*/ 373842 h 1506908"/>
                    <a:gd name="connsiteX2" fmla="*/ 6949 w 229552"/>
                    <a:gd name="connsiteY2" fmla="*/ 891367 h 1506908"/>
                    <a:gd name="connsiteX3" fmla="*/ 16474 w 229552"/>
                    <a:gd name="connsiteY3" fmla="*/ 1446992 h 1506908"/>
                    <a:gd name="connsiteX4" fmla="*/ 181574 w 229552"/>
                    <a:gd name="connsiteY4" fmla="*/ 1450167 h 1506908"/>
                    <a:gd name="connsiteX5" fmla="*/ 162524 w 229552"/>
                    <a:gd name="connsiteY5" fmla="*/ 1078692 h 1506908"/>
                    <a:gd name="connsiteX6" fmla="*/ 165699 w 229552"/>
                    <a:gd name="connsiteY6" fmla="*/ 592917 h 1506908"/>
                    <a:gd name="connsiteX7" fmla="*/ 197449 w 229552"/>
                    <a:gd name="connsiteY7" fmla="*/ 246842 h 1506908"/>
                    <a:gd name="connsiteX8" fmla="*/ 222849 w 229552"/>
                    <a:gd name="connsiteY8" fmla="*/ 21417 h 1506908"/>
                    <a:gd name="connsiteX9" fmla="*/ 67274 w 229552"/>
                    <a:gd name="connsiteY9" fmla="*/ 2367 h 1506908"/>
                    <a:gd name="connsiteX0" fmla="*/ 67274 w 222849"/>
                    <a:gd name="connsiteY0" fmla="*/ 2367 h 1506908"/>
                    <a:gd name="connsiteX1" fmla="*/ 25999 w 222849"/>
                    <a:gd name="connsiteY1" fmla="*/ 373842 h 1506908"/>
                    <a:gd name="connsiteX2" fmla="*/ 6949 w 222849"/>
                    <a:gd name="connsiteY2" fmla="*/ 891367 h 1506908"/>
                    <a:gd name="connsiteX3" fmla="*/ 16474 w 222849"/>
                    <a:gd name="connsiteY3" fmla="*/ 1446992 h 1506908"/>
                    <a:gd name="connsiteX4" fmla="*/ 181574 w 222849"/>
                    <a:gd name="connsiteY4" fmla="*/ 1450167 h 1506908"/>
                    <a:gd name="connsiteX5" fmla="*/ 162524 w 222849"/>
                    <a:gd name="connsiteY5" fmla="*/ 1078692 h 1506908"/>
                    <a:gd name="connsiteX6" fmla="*/ 165699 w 222849"/>
                    <a:gd name="connsiteY6" fmla="*/ 592917 h 1506908"/>
                    <a:gd name="connsiteX7" fmla="*/ 197449 w 222849"/>
                    <a:gd name="connsiteY7" fmla="*/ 246842 h 1506908"/>
                    <a:gd name="connsiteX8" fmla="*/ 222849 w 222849"/>
                    <a:gd name="connsiteY8" fmla="*/ 21417 h 1506908"/>
                    <a:gd name="connsiteX9" fmla="*/ 67274 w 222849"/>
                    <a:gd name="connsiteY9" fmla="*/ 2367 h 1506908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22465"/>
                    <a:gd name="connsiteY0" fmla="*/ 0 h 1504541"/>
                    <a:gd name="connsiteX1" fmla="*/ 25999 w 222465"/>
                    <a:gd name="connsiteY1" fmla="*/ 371475 h 1504541"/>
                    <a:gd name="connsiteX2" fmla="*/ 6949 w 222465"/>
                    <a:gd name="connsiteY2" fmla="*/ 889000 h 1504541"/>
                    <a:gd name="connsiteX3" fmla="*/ 16474 w 222465"/>
                    <a:gd name="connsiteY3" fmla="*/ 1444625 h 1504541"/>
                    <a:gd name="connsiteX4" fmla="*/ 181574 w 222465"/>
                    <a:gd name="connsiteY4" fmla="*/ 1447800 h 1504541"/>
                    <a:gd name="connsiteX5" fmla="*/ 162524 w 222465"/>
                    <a:gd name="connsiteY5" fmla="*/ 1076325 h 1504541"/>
                    <a:gd name="connsiteX6" fmla="*/ 165699 w 222465"/>
                    <a:gd name="connsiteY6" fmla="*/ 590550 h 1504541"/>
                    <a:gd name="connsiteX7" fmla="*/ 219674 w 222465"/>
                    <a:gd name="connsiteY7" fmla="*/ 28575 h 1504541"/>
                    <a:gd name="connsiteX8" fmla="*/ 67274 w 222465"/>
                    <a:gd name="connsiteY8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219674 w 219674"/>
                    <a:gd name="connsiteY7" fmla="*/ 28575 h 1504541"/>
                    <a:gd name="connsiteX8" fmla="*/ 67274 w 219674"/>
                    <a:gd name="connsiteY8" fmla="*/ 0 h 1504541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488823"/>
                    <a:gd name="connsiteX1" fmla="*/ 25999 w 219674"/>
                    <a:gd name="connsiteY1" fmla="*/ 373924 h 1488823"/>
                    <a:gd name="connsiteX2" fmla="*/ 6949 w 219674"/>
                    <a:gd name="connsiteY2" fmla="*/ 891449 h 1488823"/>
                    <a:gd name="connsiteX3" fmla="*/ 16474 w 219674"/>
                    <a:gd name="connsiteY3" fmla="*/ 1447074 h 1488823"/>
                    <a:gd name="connsiteX4" fmla="*/ 181574 w 219674"/>
                    <a:gd name="connsiteY4" fmla="*/ 1450249 h 1488823"/>
                    <a:gd name="connsiteX5" fmla="*/ 162524 w 219674"/>
                    <a:gd name="connsiteY5" fmla="*/ 1078774 h 1488823"/>
                    <a:gd name="connsiteX6" fmla="*/ 165699 w 219674"/>
                    <a:gd name="connsiteY6" fmla="*/ 592999 h 1488823"/>
                    <a:gd name="connsiteX7" fmla="*/ 219674 w 219674"/>
                    <a:gd name="connsiteY7" fmla="*/ 31024 h 1488823"/>
                    <a:gd name="connsiteX8" fmla="*/ 67274 w 219674"/>
                    <a:gd name="connsiteY8" fmla="*/ 2449 h 1488823"/>
                    <a:gd name="connsiteX0" fmla="*/ 67274 w 219674"/>
                    <a:gd name="connsiteY0" fmla="*/ 2449 h 1459200"/>
                    <a:gd name="connsiteX1" fmla="*/ 25999 w 219674"/>
                    <a:gd name="connsiteY1" fmla="*/ 373924 h 1459200"/>
                    <a:gd name="connsiteX2" fmla="*/ 6949 w 219674"/>
                    <a:gd name="connsiteY2" fmla="*/ 891449 h 1459200"/>
                    <a:gd name="connsiteX3" fmla="*/ 16474 w 219674"/>
                    <a:gd name="connsiteY3" fmla="*/ 1447074 h 1459200"/>
                    <a:gd name="connsiteX4" fmla="*/ 181574 w 219674"/>
                    <a:gd name="connsiteY4" fmla="*/ 1450249 h 1459200"/>
                    <a:gd name="connsiteX5" fmla="*/ 162524 w 219674"/>
                    <a:gd name="connsiteY5" fmla="*/ 1078774 h 1459200"/>
                    <a:gd name="connsiteX6" fmla="*/ 165699 w 219674"/>
                    <a:gd name="connsiteY6" fmla="*/ 592999 h 1459200"/>
                    <a:gd name="connsiteX7" fmla="*/ 219674 w 219674"/>
                    <a:gd name="connsiteY7" fmla="*/ 31024 h 1459200"/>
                    <a:gd name="connsiteX8" fmla="*/ 67274 w 219674"/>
                    <a:gd name="connsiteY8" fmla="*/ 2449 h 1459200"/>
                    <a:gd name="connsiteX0" fmla="*/ 67274 w 219674"/>
                    <a:gd name="connsiteY0" fmla="*/ 2449 h 1457656"/>
                    <a:gd name="connsiteX1" fmla="*/ 25999 w 219674"/>
                    <a:gd name="connsiteY1" fmla="*/ 373924 h 1457656"/>
                    <a:gd name="connsiteX2" fmla="*/ 6949 w 219674"/>
                    <a:gd name="connsiteY2" fmla="*/ 891449 h 1457656"/>
                    <a:gd name="connsiteX3" fmla="*/ 16474 w 219674"/>
                    <a:gd name="connsiteY3" fmla="*/ 1447074 h 1457656"/>
                    <a:gd name="connsiteX4" fmla="*/ 156174 w 219674"/>
                    <a:gd name="connsiteY4" fmla="*/ 1443899 h 1457656"/>
                    <a:gd name="connsiteX5" fmla="*/ 162524 w 219674"/>
                    <a:gd name="connsiteY5" fmla="*/ 1078774 h 1457656"/>
                    <a:gd name="connsiteX6" fmla="*/ 165699 w 219674"/>
                    <a:gd name="connsiteY6" fmla="*/ 592999 h 1457656"/>
                    <a:gd name="connsiteX7" fmla="*/ 219674 w 219674"/>
                    <a:gd name="connsiteY7" fmla="*/ 31024 h 1457656"/>
                    <a:gd name="connsiteX8" fmla="*/ 67274 w 219674"/>
                    <a:gd name="connsiteY8" fmla="*/ 2449 h 1457656"/>
                    <a:gd name="connsiteX0" fmla="*/ 67274 w 219674"/>
                    <a:gd name="connsiteY0" fmla="*/ 2449 h 1448171"/>
                    <a:gd name="connsiteX1" fmla="*/ 25999 w 219674"/>
                    <a:gd name="connsiteY1" fmla="*/ 373924 h 1448171"/>
                    <a:gd name="connsiteX2" fmla="*/ 6949 w 219674"/>
                    <a:gd name="connsiteY2" fmla="*/ 891449 h 1448171"/>
                    <a:gd name="connsiteX3" fmla="*/ 16474 w 219674"/>
                    <a:gd name="connsiteY3" fmla="*/ 1447074 h 1448171"/>
                    <a:gd name="connsiteX4" fmla="*/ 156174 w 219674"/>
                    <a:gd name="connsiteY4" fmla="*/ 1443899 h 1448171"/>
                    <a:gd name="connsiteX5" fmla="*/ 162524 w 219674"/>
                    <a:gd name="connsiteY5" fmla="*/ 1078774 h 1448171"/>
                    <a:gd name="connsiteX6" fmla="*/ 165699 w 219674"/>
                    <a:gd name="connsiteY6" fmla="*/ 592999 h 1448171"/>
                    <a:gd name="connsiteX7" fmla="*/ 219674 w 219674"/>
                    <a:gd name="connsiteY7" fmla="*/ 31024 h 1448171"/>
                    <a:gd name="connsiteX8" fmla="*/ 67274 w 219674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49387 w 212887"/>
                    <a:gd name="connsiteY5" fmla="*/ 888808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887" h="1448171">
                      <a:moveTo>
                        <a:pt x="60487" y="2449"/>
                      </a:moveTo>
                      <a:cubicBezTo>
                        <a:pt x="43025" y="122470"/>
                        <a:pt x="29266" y="225757"/>
                        <a:pt x="19212" y="373924"/>
                      </a:cubicBezTo>
                      <a:cubicBezTo>
                        <a:pt x="9158" y="522091"/>
                        <a:pt x="1750" y="712591"/>
                        <a:pt x="162" y="891449"/>
                      </a:cubicBezTo>
                      <a:cubicBezTo>
                        <a:pt x="-1425" y="1070307"/>
                        <a:pt x="9158" y="1296791"/>
                        <a:pt x="9687" y="1447074"/>
                      </a:cubicBezTo>
                      <a:cubicBezTo>
                        <a:pt x="76891" y="1451307"/>
                        <a:pt x="77420" y="1441782"/>
                        <a:pt x="149387" y="1443899"/>
                      </a:cubicBezTo>
                      <a:cubicBezTo>
                        <a:pt x="154679" y="1357534"/>
                        <a:pt x="147270" y="1035251"/>
                        <a:pt x="149387" y="888808"/>
                      </a:cubicBezTo>
                      <a:cubicBezTo>
                        <a:pt x="151504" y="742365"/>
                        <a:pt x="151504" y="708205"/>
                        <a:pt x="162087" y="565241"/>
                      </a:cubicBezTo>
                      <a:cubicBezTo>
                        <a:pt x="172670" y="422277"/>
                        <a:pt x="191191" y="186599"/>
                        <a:pt x="212887" y="31024"/>
                      </a:cubicBezTo>
                      <a:cubicBezTo>
                        <a:pt x="191191" y="-10780"/>
                        <a:pt x="131924" y="1391"/>
                        <a:pt x="60487" y="2449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09" name="8 Rectángulo"/>
                <p:cNvSpPr/>
                <p:nvPr/>
              </p:nvSpPr>
              <p:spPr>
                <a:xfrm>
                  <a:off x="1896357" y="2984509"/>
                  <a:ext cx="180000" cy="54135"/>
                </a:xfrm>
                <a:prstGeom prst="roundRect">
                  <a:avLst/>
                </a:prstGeom>
                <a:solidFill>
                  <a:srgbClr val="0070C0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10" name="8 Rectángulo"/>
                <p:cNvSpPr/>
                <p:nvPr/>
              </p:nvSpPr>
              <p:spPr>
                <a:xfrm>
                  <a:off x="1866560" y="3419413"/>
                  <a:ext cx="180000" cy="54135"/>
                </a:xfrm>
                <a:prstGeom prst="roundRect">
                  <a:avLst/>
                </a:prstGeom>
                <a:solidFill>
                  <a:srgbClr val="0070C0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11" name="8 Rectángulo"/>
                <p:cNvSpPr/>
                <p:nvPr/>
              </p:nvSpPr>
              <p:spPr>
                <a:xfrm>
                  <a:off x="1878357" y="3192769"/>
                  <a:ext cx="180000" cy="54135"/>
                </a:xfrm>
                <a:prstGeom prst="roundRect">
                  <a:avLst/>
                </a:prstGeom>
                <a:solidFill>
                  <a:srgbClr val="0070C0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99" name="98 Grupo"/>
            <p:cNvGrpSpPr/>
            <p:nvPr/>
          </p:nvGrpSpPr>
          <p:grpSpPr>
            <a:xfrm rot="20659119" flipH="1">
              <a:off x="1420807" y="3423589"/>
              <a:ext cx="1046560" cy="1606627"/>
              <a:chOff x="1841698" y="2852917"/>
              <a:chExt cx="1046560" cy="1670077"/>
            </a:xfrm>
          </p:grpSpPr>
          <p:sp>
            <p:nvSpPr>
              <p:cNvPr id="100" name="8 Rectángulo"/>
              <p:cNvSpPr/>
              <p:nvPr/>
            </p:nvSpPr>
            <p:spPr>
              <a:xfrm>
                <a:off x="1998910" y="2908626"/>
                <a:ext cx="889348" cy="635284"/>
              </a:xfrm>
              <a:custGeom>
                <a:avLst/>
                <a:gdLst>
                  <a:gd name="connsiteX0" fmla="*/ 0 w 370304"/>
                  <a:gd name="connsiteY0" fmla="*/ 445587 h 469916"/>
                  <a:gd name="connsiteX1" fmla="*/ 0 w 370304"/>
                  <a:gd name="connsiteY1" fmla="*/ 163003 h 469916"/>
                  <a:gd name="connsiteX2" fmla="*/ 0 w 370304"/>
                  <a:gd name="connsiteY2" fmla="*/ 64839 h 469916"/>
                  <a:gd name="connsiteX3" fmla="*/ 0 w 370304"/>
                  <a:gd name="connsiteY3" fmla="*/ 0 h 469916"/>
                  <a:gd name="connsiteX4" fmla="*/ 370304 w 370304"/>
                  <a:gd name="connsiteY4" fmla="*/ 0 h 469916"/>
                  <a:gd name="connsiteX5" fmla="*/ 272148 w 370304"/>
                  <a:gd name="connsiteY5" fmla="*/ 81502 h 469916"/>
                  <a:gd name="connsiteX6" fmla="*/ 370304 w 370304"/>
                  <a:gd name="connsiteY6" fmla="*/ 163003 h 469916"/>
                  <a:gd name="connsiteX7" fmla="*/ 52863 w 370304"/>
                  <a:gd name="connsiteY7" fmla="*/ 163003 h 469916"/>
                  <a:gd name="connsiteX8" fmla="*/ 80844 w 370304"/>
                  <a:gd name="connsiteY8" fmla="*/ 469916 h 469916"/>
                  <a:gd name="connsiteX0" fmla="*/ 0 w 370304"/>
                  <a:gd name="connsiteY0" fmla="*/ 445587 h 445587"/>
                  <a:gd name="connsiteX1" fmla="*/ 0 w 370304"/>
                  <a:gd name="connsiteY1" fmla="*/ 163003 h 445587"/>
                  <a:gd name="connsiteX2" fmla="*/ 0 w 370304"/>
                  <a:gd name="connsiteY2" fmla="*/ 64839 h 445587"/>
                  <a:gd name="connsiteX3" fmla="*/ 0 w 370304"/>
                  <a:gd name="connsiteY3" fmla="*/ 0 h 445587"/>
                  <a:gd name="connsiteX4" fmla="*/ 370304 w 370304"/>
                  <a:gd name="connsiteY4" fmla="*/ 0 h 445587"/>
                  <a:gd name="connsiteX5" fmla="*/ 272148 w 370304"/>
                  <a:gd name="connsiteY5" fmla="*/ 81502 h 445587"/>
                  <a:gd name="connsiteX6" fmla="*/ 370304 w 370304"/>
                  <a:gd name="connsiteY6" fmla="*/ 163003 h 445587"/>
                  <a:gd name="connsiteX7" fmla="*/ 52863 w 370304"/>
                  <a:gd name="connsiteY7" fmla="*/ 163003 h 445587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272148 w 370304"/>
                  <a:gd name="connsiteY4" fmla="*/ 81502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93072"/>
                  <a:gd name="connsiteY0" fmla="*/ 163003 h 163003"/>
                  <a:gd name="connsiteX1" fmla="*/ 0 w 393072"/>
                  <a:gd name="connsiteY1" fmla="*/ 64839 h 163003"/>
                  <a:gd name="connsiteX2" fmla="*/ 0 w 393072"/>
                  <a:gd name="connsiteY2" fmla="*/ 0 h 163003"/>
                  <a:gd name="connsiteX3" fmla="*/ 370304 w 393072"/>
                  <a:gd name="connsiteY3" fmla="*/ 0 h 163003"/>
                  <a:gd name="connsiteX4" fmla="*/ 354730 w 393072"/>
                  <a:gd name="connsiteY4" fmla="*/ 74744 h 163003"/>
                  <a:gd name="connsiteX5" fmla="*/ 370304 w 393072"/>
                  <a:gd name="connsiteY5" fmla="*/ 163003 h 163003"/>
                  <a:gd name="connsiteX6" fmla="*/ 52863 w 393072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399 w 370304"/>
                  <a:gd name="connsiteY6" fmla="*/ 161314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16429 w 370304"/>
                  <a:gd name="connsiteY6" fmla="*/ 161314 h 163003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32631 w 370304"/>
                  <a:gd name="connsiteY4" fmla="*/ 77012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0304" h="163215">
                    <a:moveTo>
                      <a:pt x="0" y="163003"/>
                    </a:moveTo>
                    <a:lnTo>
                      <a:pt x="0" y="64839"/>
                    </a:lnTo>
                    <a:lnTo>
                      <a:pt x="0" y="0"/>
                    </a:lnTo>
                    <a:lnTo>
                      <a:pt x="370304" y="0"/>
                    </a:lnTo>
                    <a:cubicBezTo>
                      <a:pt x="362517" y="37372"/>
                      <a:pt x="316056" y="65152"/>
                      <a:pt x="318424" y="82681"/>
                    </a:cubicBezTo>
                    <a:cubicBezTo>
                      <a:pt x="320792" y="100210"/>
                      <a:pt x="354550" y="100988"/>
                      <a:pt x="370304" y="163003"/>
                    </a:cubicBezTo>
                    <a:lnTo>
                      <a:pt x="1127" y="163215"/>
                    </a:lnTo>
                    <a:lnTo>
                      <a:pt x="0" y="163003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rgbClr val="C00000"/>
                  </a:gs>
                  <a:gs pos="13000">
                    <a:srgbClr val="FF0000"/>
                  </a:gs>
                </a:gsLst>
                <a:lin ang="10800000" scaled="1"/>
                <a:tileRect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01" name="100 Grupo"/>
              <p:cNvGrpSpPr/>
              <p:nvPr/>
            </p:nvGrpSpPr>
            <p:grpSpPr>
              <a:xfrm>
                <a:off x="1841698" y="2852917"/>
                <a:ext cx="233384" cy="1670077"/>
                <a:chOff x="1841698" y="2876732"/>
                <a:chExt cx="233384" cy="1670077"/>
              </a:xfrm>
            </p:grpSpPr>
            <p:sp>
              <p:nvSpPr>
                <p:cNvPr id="102" name="101 Forma libre"/>
                <p:cNvSpPr/>
                <p:nvPr/>
              </p:nvSpPr>
              <p:spPr>
                <a:xfrm>
                  <a:off x="1841698" y="2876732"/>
                  <a:ext cx="188926" cy="1670077"/>
                </a:xfrm>
                <a:custGeom>
                  <a:avLst/>
                  <a:gdLst>
                    <a:gd name="connsiteX0" fmla="*/ 67974 w 233055"/>
                    <a:gd name="connsiteY0" fmla="*/ 38802 h 1543343"/>
                    <a:gd name="connsiteX1" fmla="*/ 39399 w 233055"/>
                    <a:gd name="connsiteY1" fmla="*/ 426152 h 1543343"/>
                    <a:gd name="connsiteX2" fmla="*/ 7649 w 233055"/>
                    <a:gd name="connsiteY2" fmla="*/ 927802 h 1543343"/>
                    <a:gd name="connsiteX3" fmla="*/ 17174 w 233055"/>
                    <a:gd name="connsiteY3" fmla="*/ 1483427 h 1543343"/>
                    <a:gd name="connsiteX4" fmla="*/ 182274 w 233055"/>
                    <a:gd name="connsiteY4" fmla="*/ 1486602 h 1543343"/>
                    <a:gd name="connsiteX5" fmla="*/ 163224 w 233055"/>
                    <a:gd name="connsiteY5" fmla="*/ 1115127 h 1543343"/>
                    <a:gd name="connsiteX6" fmla="*/ 166399 w 233055"/>
                    <a:gd name="connsiteY6" fmla="*/ 629352 h 1543343"/>
                    <a:gd name="connsiteX7" fmla="*/ 198149 w 233055"/>
                    <a:gd name="connsiteY7" fmla="*/ 283277 h 1543343"/>
                    <a:gd name="connsiteX8" fmla="*/ 226724 w 233055"/>
                    <a:gd name="connsiteY8" fmla="*/ 41977 h 1543343"/>
                    <a:gd name="connsiteX9" fmla="*/ 67974 w 233055"/>
                    <a:gd name="connsiteY9" fmla="*/ 38802 h 1543343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29552"/>
                    <a:gd name="connsiteY0" fmla="*/ 2367 h 1506908"/>
                    <a:gd name="connsiteX1" fmla="*/ 25999 w 229552"/>
                    <a:gd name="connsiteY1" fmla="*/ 373842 h 1506908"/>
                    <a:gd name="connsiteX2" fmla="*/ 6949 w 229552"/>
                    <a:gd name="connsiteY2" fmla="*/ 891367 h 1506908"/>
                    <a:gd name="connsiteX3" fmla="*/ 16474 w 229552"/>
                    <a:gd name="connsiteY3" fmla="*/ 1446992 h 1506908"/>
                    <a:gd name="connsiteX4" fmla="*/ 181574 w 229552"/>
                    <a:gd name="connsiteY4" fmla="*/ 1450167 h 1506908"/>
                    <a:gd name="connsiteX5" fmla="*/ 162524 w 229552"/>
                    <a:gd name="connsiteY5" fmla="*/ 1078692 h 1506908"/>
                    <a:gd name="connsiteX6" fmla="*/ 165699 w 229552"/>
                    <a:gd name="connsiteY6" fmla="*/ 592917 h 1506908"/>
                    <a:gd name="connsiteX7" fmla="*/ 197449 w 229552"/>
                    <a:gd name="connsiteY7" fmla="*/ 246842 h 1506908"/>
                    <a:gd name="connsiteX8" fmla="*/ 222849 w 229552"/>
                    <a:gd name="connsiteY8" fmla="*/ 21417 h 1506908"/>
                    <a:gd name="connsiteX9" fmla="*/ 67274 w 229552"/>
                    <a:gd name="connsiteY9" fmla="*/ 2367 h 1506908"/>
                    <a:gd name="connsiteX0" fmla="*/ 67274 w 222849"/>
                    <a:gd name="connsiteY0" fmla="*/ 2367 h 1506908"/>
                    <a:gd name="connsiteX1" fmla="*/ 25999 w 222849"/>
                    <a:gd name="connsiteY1" fmla="*/ 373842 h 1506908"/>
                    <a:gd name="connsiteX2" fmla="*/ 6949 w 222849"/>
                    <a:gd name="connsiteY2" fmla="*/ 891367 h 1506908"/>
                    <a:gd name="connsiteX3" fmla="*/ 16474 w 222849"/>
                    <a:gd name="connsiteY3" fmla="*/ 1446992 h 1506908"/>
                    <a:gd name="connsiteX4" fmla="*/ 181574 w 222849"/>
                    <a:gd name="connsiteY4" fmla="*/ 1450167 h 1506908"/>
                    <a:gd name="connsiteX5" fmla="*/ 162524 w 222849"/>
                    <a:gd name="connsiteY5" fmla="*/ 1078692 h 1506908"/>
                    <a:gd name="connsiteX6" fmla="*/ 165699 w 222849"/>
                    <a:gd name="connsiteY6" fmla="*/ 592917 h 1506908"/>
                    <a:gd name="connsiteX7" fmla="*/ 197449 w 222849"/>
                    <a:gd name="connsiteY7" fmla="*/ 246842 h 1506908"/>
                    <a:gd name="connsiteX8" fmla="*/ 222849 w 222849"/>
                    <a:gd name="connsiteY8" fmla="*/ 21417 h 1506908"/>
                    <a:gd name="connsiteX9" fmla="*/ 67274 w 222849"/>
                    <a:gd name="connsiteY9" fmla="*/ 2367 h 1506908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22465"/>
                    <a:gd name="connsiteY0" fmla="*/ 0 h 1504541"/>
                    <a:gd name="connsiteX1" fmla="*/ 25999 w 222465"/>
                    <a:gd name="connsiteY1" fmla="*/ 371475 h 1504541"/>
                    <a:gd name="connsiteX2" fmla="*/ 6949 w 222465"/>
                    <a:gd name="connsiteY2" fmla="*/ 889000 h 1504541"/>
                    <a:gd name="connsiteX3" fmla="*/ 16474 w 222465"/>
                    <a:gd name="connsiteY3" fmla="*/ 1444625 h 1504541"/>
                    <a:gd name="connsiteX4" fmla="*/ 181574 w 222465"/>
                    <a:gd name="connsiteY4" fmla="*/ 1447800 h 1504541"/>
                    <a:gd name="connsiteX5" fmla="*/ 162524 w 222465"/>
                    <a:gd name="connsiteY5" fmla="*/ 1076325 h 1504541"/>
                    <a:gd name="connsiteX6" fmla="*/ 165699 w 222465"/>
                    <a:gd name="connsiteY6" fmla="*/ 590550 h 1504541"/>
                    <a:gd name="connsiteX7" fmla="*/ 219674 w 222465"/>
                    <a:gd name="connsiteY7" fmla="*/ 28575 h 1504541"/>
                    <a:gd name="connsiteX8" fmla="*/ 67274 w 222465"/>
                    <a:gd name="connsiteY8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219674 w 219674"/>
                    <a:gd name="connsiteY7" fmla="*/ 28575 h 1504541"/>
                    <a:gd name="connsiteX8" fmla="*/ 67274 w 219674"/>
                    <a:gd name="connsiteY8" fmla="*/ 0 h 1504541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488823"/>
                    <a:gd name="connsiteX1" fmla="*/ 25999 w 219674"/>
                    <a:gd name="connsiteY1" fmla="*/ 373924 h 1488823"/>
                    <a:gd name="connsiteX2" fmla="*/ 6949 w 219674"/>
                    <a:gd name="connsiteY2" fmla="*/ 891449 h 1488823"/>
                    <a:gd name="connsiteX3" fmla="*/ 16474 w 219674"/>
                    <a:gd name="connsiteY3" fmla="*/ 1447074 h 1488823"/>
                    <a:gd name="connsiteX4" fmla="*/ 181574 w 219674"/>
                    <a:gd name="connsiteY4" fmla="*/ 1450249 h 1488823"/>
                    <a:gd name="connsiteX5" fmla="*/ 162524 w 219674"/>
                    <a:gd name="connsiteY5" fmla="*/ 1078774 h 1488823"/>
                    <a:gd name="connsiteX6" fmla="*/ 165699 w 219674"/>
                    <a:gd name="connsiteY6" fmla="*/ 592999 h 1488823"/>
                    <a:gd name="connsiteX7" fmla="*/ 219674 w 219674"/>
                    <a:gd name="connsiteY7" fmla="*/ 31024 h 1488823"/>
                    <a:gd name="connsiteX8" fmla="*/ 67274 w 219674"/>
                    <a:gd name="connsiteY8" fmla="*/ 2449 h 1488823"/>
                    <a:gd name="connsiteX0" fmla="*/ 67274 w 219674"/>
                    <a:gd name="connsiteY0" fmla="*/ 2449 h 1459200"/>
                    <a:gd name="connsiteX1" fmla="*/ 25999 w 219674"/>
                    <a:gd name="connsiteY1" fmla="*/ 373924 h 1459200"/>
                    <a:gd name="connsiteX2" fmla="*/ 6949 w 219674"/>
                    <a:gd name="connsiteY2" fmla="*/ 891449 h 1459200"/>
                    <a:gd name="connsiteX3" fmla="*/ 16474 w 219674"/>
                    <a:gd name="connsiteY3" fmla="*/ 1447074 h 1459200"/>
                    <a:gd name="connsiteX4" fmla="*/ 181574 w 219674"/>
                    <a:gd name="connsiteY4" fmla="*/ 1450249 h 1459200"/>
                    <a:gd name="connsiteX5" fmla="*/ 162524 w 219674"/>
                    <a:gd name="connsiteY5" fmla="*/ 1078774 h 1459200"/>
                    <a:gd name="connsiteX6" fmla="*/ 165699 w 219674"/>
                    <a:gd name="connsiteY6" fmla="*/ 592999 h 1459200"/>
                    <a:gd name="connsiteX7" fmla="*/ 219674 w 219674"/>
                    <a:gd name="connsiteY7" fmla="*/ 31024 h 1459200"/>
                    <a:gd name="connsiteX8" fmla="*/ 67274 w 219674"/>
                    <a:gd name="connsiteY8" fmla="*/ 2449 h 1459200"/>
                    <a:gd name="connsiteX0" fmla="*/ 67274 w 219674"/>
                    <a:gd name="connsiteY0" fmla="*/ 2449 h 1457656"/>
                    <a:gd name="connsiteX1" fmla="*/ 25999 w 219674"/>
                    <a:gd name="connsiteY1" fmla="*/ 373924 h 1457656"/>
                    <a:gd name="connsiteX2" fmla="*/ 6949 w 219674"/>
                    <a:gd name="connsiteY2" fmla="*/ 891449 h 1457656"/>
                    <a:gd name="connsiteX3" fmla="*/ 16474 w 219674"/>
                    <a:gd name="connsiteY3" fmla="*/ 1447074 h 1457656"/>
                    <a:gd name="connsiteX4" fmla="*/ 156174 w 219674"/>
                    <a:gd name="connsiteY4" fmla="*/ 1443899 h 1457656"/>
                    <a:gd name="connsiteX5" fmla="*/ 162524 w 219674"/>
                    <a:gd name="connsiteY5" fmla="*/ 1078774 h 1457656"/>
                    <a:gd name="connsiteX6" fmla="*/ 165699 w 219674"/>
                    <a:gd name="connsiteY6" fmla="*/ 592999 h 1457656"/>
                    <a:gd name="connsiteX7" fmla="*/ 219674 w 219674"/>
                    <a:gd name="connsiteY7" fmla="*/ 31024 h 1457656"/>
                    <a:gd name="connsiteX8" fmla="*/ 67274 w 219674"/>
                    <a:gd name="connsiteY8" fmla="*/ 2449 h 1457656"/>
                    <a:gd name="connsiteX0" fmla="*/ 67274 w 219674"/>
                    <a:gd name="connsiteY0" fmla="*/ 2449 h 1448171"/>
                    <a:gd name="connsiteX1" fmla="*/ 25999 w 219674"/>
                    <a:gd name="connsiteY1" fmla="*/ 373924 h 1448171"/>
                    <a:gd name="connsiteX2" fmla="*/ 6949 w 219674"/>
                    <a:gd name="connsiteY2" fmla="*/ 891449 h 1448171"/>
                    <a:gd name="connsiteX3" fmla="*/ 16474 w 219674"/>
                    <a:gd name="connsiteY3" fmla="*/ 1447074 h 1448171"/>
                    <a:gd name="connsiteX4" fmla="*/ 156174 w 219674"/>
                    <a:gd name="connsiteY4" fmla="*/ 1443899 h 1448171"/>
                    <a:gd name="connsiteX5" fmla="*/ 162524 w 219674"/>
                    <a:gd name="connsiteY5" fmla="*/ 1078774 h 1448171"/>
                    <a:gd name="connsiteX6" fmla="*/ 165699 w 219674"/>
                    <a:gd name="connsiteY6" fmla="*/ 592999 h 1448171"/>
                    <a:gd name="connsiteX7" fmla="*/ 219674 w 219674"/>
                    <a:gd name="connsiteY7" fmla="*/ 31024 h 1448171"/>
                    <a:gd name="connsiteX8" fmla="*/ 67274 w 219674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49387 w 212887"/>
                    <a:gd name="connsiteY5" fmla="*/ 888808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887" h="1448171">
                      <a:moveTo>
                        <a:pt x="60487" y="2449"/>
                      </a:moveTo>
                      <a:cubicBezTo>
                        <a:pt x="43025" y="122470"/>
                        <a:pt x="29266" y="225757"/>
                        <a:pt x="19212" y="373924"/>
                      </a:cubicBezTo>
                      <a:cubicBezTo>
                        <a:pt x="9158" y="522091"/>
                        <a:pt x="1750" y="712591"/>
                        <a:pt x="162" y="891449"/>
                      </a:cubicBezTo>
                      <a:cubicBezTo>
                        <a:pt x="-1425" y="1070307"/>
                        <a:pt x="9158" y="1296791"/>
                        <a:pt x="9687" y="1447074"/>
                      </a:cubicBezTo>
                      <a:cubicBezTo>
                        <a:pt x="76891" y="1451307"/>
                        <a:pt x="77420" y="1441782"/>
                        <a:pt x="149387" y="1443899"/>
                      </a:cubicBezTo>
                      <a:cubicBezTo>
                        <a:pt x="154679" y="1357534"/>
                        <a:pt x="147270" y="1035251"/>
                        <a:pt x="149387" y="888808"/>
                      </a:cubicBezTo>
                      <a:cubicBezTo>
                        <a:pt x="151504" y="742365"/>
                        <a:pt x="151504" y="708205"/>
                        <a:pt x="162087" y="565241"/>
                      </a:cubicBezTo>
                      <a:cubicBezTo>
                        <a:pt x="172670" y="422277"/>
                        <a:pt x="191191" y="186599"/>
                        <a:pt x="212887" y="31024"/>
                      </a:cubicBezTo>
                      <a:cubicBezTo>
                        <a:pt x="191191" y="-10780"/>
                        <a:pt x="131924" y="1391"/>
                        <a:pt x="60487" y="244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03" name="8 Rectángulo"/>
                <p:cNvSpPr/>
                <p:nvPr/>
              </p:nvSpPr>
              <p:spPr>
                <a:xfrm>
                  <a:off x="1895082" y="2989958"/>
                  <a:ext cx="180000" cy="48521"/>
                </a:xfrm>
                <a:prstGeom prst="roundRect">
                  <a:avLst/>
                </a:prstGeom>
                <a:solidFill>
                  <a:srgbClr val="C00000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04" name="8 Rectángulo"/>
                <p:cNvSpPr/>
                <p:nvPr/>
              </p:nvSpPr>
              <p:spPr>
                <a:xfrm>
                  <a:off x="1866560" y="3422218"/>
                  <a:ext cx="180000" cy="48521"/>
                </a:xfrm>
                <a:prstGeom prst="roundRect">
                  <a:avLst/>
                </a:prstGeom>
                <a:solidFill>
                  <a:srgbClr val="C00000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05" name="8 Rectángulo"/>
                <p:cNvSpPr/>
                <p:nvPr/>
              </p:nvSpPr>
              <p:spPr>
                <a:xfrm>
                  <a:off x="1878357" y="3195577"/>
                  <a:ext cx="180000" cy="48521"/>
                </a:xfrm>
                <a:prstGeom prst="roundRect">
                  <a:avLst/>
                </a:prstGeom>
                <a:solidFill>
                  <a:srgbClr val="C00000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  <p:grpSp>
        <p:nvGrpSpPr>
          <p:cNvPr id="112" name="111 Grupo"/>
          <p:cNvGrpSpPr/>
          <p:nvPr/>
        </p:nvGrpSpPr>
        <p:grpSpPr>
          <a:xfrm>
            <a:off x="5442417" y="2411766"/>
            <a:ext cx="1322767" cy="1134449"/>
            <a:chOff x="1420807" y="3423589"/>
            <a:chExt cx="1911500" cy="1689039"/>
          </a:xfrm>
        </p:grpSpPr>
        <p:grpSp>
          <p:nvGrpSpPr>
            <p:cNvPr id="113" name="112 Grupo"/>
            <p:cNvGrpSpPr/>
            <p:nvPr/>
          </p:nvGrpSpPr>
          <p:grpSpPr>
            <a:xfrm rot="1454650">
              <a:off x="2339939" y="3583978"/>
              <a:ext cx="992368" cy="1528650"/>
              <a:chOff x="1841698" y="2852917"/>
              <a:chExt cx="1042989" cy="1670077"/>
            </a:xfrm>
          </p:grpSpPr>
          <p:sp>
            <p:nvSpPr>
              <p:cNvPr id="121" name="8 Rectángulo"/>
              <p:cNvSpPr/>
              <p:nvPr/>
            </p:nvSpPr>
            <p:spPr>
              <a:xfrm>
                <a:off x="1998909" y="2908626"/>
                <a:ext cx="885778" cy="635284"/>
              </a:xfrm>
              <a:custGeom>
                <a:avLst/>
                <a:gdLst>
                  <a:gd name="connsiteX0" fmla="*/ 0 w 370304"/>
                  <a:gd name="connsiteY0" fmla="*/ 445587 h 469916"/>
                  <a:gd name="connsiteX1" fmla="*/ 0 w 370304"/>
                  <a:gd name="connsiteY1" fmla="*/ 163003 h 469916"/>
                  <a:gd name="connsiteX2" fmla="*/ 0 w 370304"/>
                  <a:gd name="connsiteY2" fmla="*/ 64839 h 469916"/>
                  <a:gd name="connsiteX3" fmla="*/ 0 w 370304"/>
                  <a:gd name="connsiteY3" fmla="*/ 0 h 469916"/>
                  <a:gd name="connsiteX4" fmla="*/ 370304 w 370304"/>
                  <a:gd name="connsiteY4" fmla="*/ 0 h 469916"/>
                  <a:gd name="connsiteX5" fmla="*/ 272148 w 370304"/>
                  <a:gd name="connsiteY5" fmla="*/ 81502 h 469916"/>
                  <a:gd name="connsiteX6" fmla="*/ 370304 w 370304"/>
                  <a:gd name="connsiteY6" fmla="*/ 163003 h 469916"/>
                  <a:gd name="connsiteX7" fmla="*/ 52863 w 370304"/>
                  <a:gd name="connsiteY7" fmla="*/ 163003 h 469916"/>
                  <a:gd name="connsiteX8" fmla="*/ 80844 w 370304"/>
                  <a:gd name="connsiteY8" fmla="*/ 469916 h 469916"/>
                  <a:gd name="connsiteX0" fmla="*/ 0 w 370304"/>
                  <a:gd name="connsiteY0" fmla="*/ 445587 h 445587"/>
                  <a:gd name="connsiteX1" fmla="*/ 0 w 370304"/>
                  <a:gd name="connsiteY1" fmla="*/ 163003 h 445587"/>
                  <a:gd name="connsiteX2" fmla="*/ 0 w 370304"/>
                  <a:gd name="connsiteY2" fmla="*/ 64839 h 445587"/>
                  <a:gd name="connsiteX3" fmla="*/ 0 w 370304"/>
                  <a:gd name="connsiteY3" fmla="*/ 0 h 445587"/>
                  <a:gd name="connsiteX4" fmla="*/ 370304 w 370304"/>
                  <a:gd name="connsiteY4" fmla="*/ 0 h 445587"/>
                  <a:gd name="connsiteX5" fmla="*/ 272148 w 370304"/>
                  <a:gd name="connsiteY5" fmla="*/ 81502 h 445587"/>
                  <a:gd name="connsiteX6" fmla="*/ 370304 w 370304"/>
                  <a:gd name="connsiteY6" fmla="*/ 163003 h 445587"/>
                  <a:gd name="connsiteX7" fmla="*/ 52863 w 370304"/>
                  <a:gd name="connsiteY7" fmla="*/ 163003 h 445587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272148 w 370304"/>
                  <a:gd name="connsiteY4" fmla="*/ 81502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93072"/>
                  <a:gd name="connsiteY0" fmla="*/ 163003 h 163003"/>
                  <a:gd name="connsiteX1" fmla="*/ 0 w 393072"/>
                  <a:gd name="connsiteY1" fmla="*/ 64839 h 163003"/>
                  <a:gd name="connsiteX2" fmla="*/ 0 w 393072"/>
                  <a:gd name="connsiteY2" fmla="*/ 0 h 163003"/>
                  <a:gd name="connsiteX3" fmla="*/ 370304 w 393072"/>
                  <a:gd name="connsiteY3" fmla="*/ 0 h 163003"/>
                  <a:gd name="connsiteX4" fmla="*/ 354730 w 393072"/>
                  <a:gd name="connsiteY4" fmla="*/ 74744 h 163003"/>
                  <a:gd name="connsiteX5" fmla="*/ 370304 w 393072"/>
                  <a:gd name="connsiteY5" fmla="*/ 163003 h 163003"/>
                  <a:gd name="connsiteX6" fmla="*/ 52863 w 393072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399 w 370304"/>
                  <a:gd name="connsiteY6" fmla="*/ 161314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16429 w 370304"/>
                  <a:gd name="connsiteY6" fmla="*/ 161314 h 163003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32631 w 370304"/>
                  <a:gd name="connsiteY4" fmla="*/ 77012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0304" h="163215">
                    <a:moveTo>
                      <a:pt x="0" y="163003"/>
                    </a:moveTo>
                    <a:lnTo>
                      <a:pt x="0" y="64839"/>
                    </a:lnTo>
                    <a:lnTo>
                      <a:pt x="0" y="0"/>
                    </a:lnTo>
                    <a:lnTo>
                      <a:pt x="370304" y="0"/>
                    </a:lnTo>
                    <a:cubicBezTo>
                      <a:pt x="362517" y="37372"/>
                      <a:pt x="316056" y="65152"/>
                      <a:pt x="318424" y="82681"/>
                    </a:cubicBezTo>
                    <a:cubicBezTo>
                      <a:pt x="320792" y="100210"/>
                      <a:pt x="354550" y="100988"/>
                      <a:pt x="370304" y="163003"/>
                    </a:cubicBezTo>
                    <a:lnTo>
                      <a:pt x="1127" y="163215"/>
                    </a:lnTo>
                    <a:lnTo>
                      <a:pt x="0" y="163003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tx1">
                      <a:lumMod val="50000"/>
                      <a:lumOff val="50000"/>
                    </a:schemeClr>
                  </a:gs>
                  <a:gs pos="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22" name="121 Grupo"/>
              <p:cNvGrpSpPr/>
              <p:nvPr/>
            </p:nvGrpSpPr>
            <p:grpSpPr>
              <a:xfrm>
                <a:off x="1841698" y="2852917"/>
                <a:ext cx="234659" cy="1670077"/>
                <a:chOff x="1841698" y="2876732"/>
                <a:chExt cx="234659" cy="1670077"/>
              </a:xfrm>
            </p:grpSpPr>
            <p:sp>
              <p:nvSpPr>
                <p:cNvPr id="123" name="122 Forma libre"/>
                <p:cNvSpPr/>
                <p:nvPr/>
              </p:nvSpPr>
              <p:spPr>
                <a:xfrm>
                  <a:off x="1841698" y="2876732"/>
                  <a:ext cx="188926" cy="1670077"/>
                </a:xfrm>
                <a:custGeom>
                  <a:avLst/>
                  <a:gdLst>
                    <a:gd name="connsiteX0" fmla="*/ 67974 w 233055"/>
                    <a:gd name="connsiteY0" fmla="*/ 38802 h 1543343"/>
                    <a:gd name="connsiteX1" fmla="*/ 39399 w 233055"/>
                    <a:gd name="connsiteY1" fmla="*/ 426152 h 1543343"/>
                    <a:gd name="connsiteX2" fmla="*/ 7649 w 233055"/>
                    <a:gd name="connsiteY2" fmla="*/ 927802 h 1543343"/>
                    <a:gd name="connsiteX3" fmla="*/ 17174 w 233055"/>
                    <a:gd name="connsiteY3" fmla="*/ 1483427 h 1543343"/>
                    <a:gd name="connsiteX4" fmla="*/ 182274 w 233055"/>
                    <a:gd name="connsiteY4" fmla="*/ 1486602 h 1543343"/>
                    <a:gd name="connsiteX5" fmla="*/ 163224 w 233055"/>
                    <a:gd name="connsiteY5" fmla="*/ 1115127 h 1543343"/>
                    <a:gd name="connsiteX6" fmla="*/ 166399 w 233055"/>
                    <a:gd name="connsiteY6" fmla="*/ 629352 h 1543343"/>
                    <a:gd name="connsiteX7" fmla="*/ 198149 w 233055"/>
                    <a:gd name="connsiteY7" fmla="*/ 283277 h 1543343"/>
                    <a:gd name="connsiteX8" fmla="*/ 226724 w 233055"/>
                    <a:gd name="connsiteY8" fmla="*/ 41977 h 1543343"/>
                    <a:gd name="connsiteX9" fmla="*/ 67974 w 233055"/>
                    <a:gd name="connsiteY9" fmla="*/ 38802 h 1543343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29552"/>
                    <a:gd name="connsiteY0" fmla="*/ 2367 h 1506908"/>
                    <a:gd name="connsiteX1" fmla="*/ 25999 w 229552"/>
                    <a:gd name="connsiteY1" fmla="*/ 373842 h 1506908"/>
                    <a:gd name="connsiteX2" fmla="*/ 6949 w 229552"/>
                    <a:gd name="connsiteY2" fmla="*/ 891367 h 1506908"/>
                    <a:gd name="connsiteX3" fmla="*/ 16474 w 229552"/>
                    <a:gd name="connsiteY3" fmla="*/ 1446992 h 1506908"/>
                    <a:gd name="connsiteX4" fmla="*/ 181574 w 229552"/>
                    <a:gd name="connsiteY4" fmla="*/ 1450167 h 1506908"/>
                    <a:gd name="connsiteX5" fmla="*/ 162524 w 229552"/>
                    <a:gd name="connsiteY5" fmla="*/ 1078692 h 1506908"/>
                    <a:gd name="connsiteX6" fmla="*/ 165699 w 229552"/>
                    <a:gd name="connsiteY6" fmla="*/ 592917 h 1506908"/>
                    <a:gd name="connsiteX7" fmla="*/ 197449 w 229552"/>
                    <a:gd name="connsiteY7" fmla="*/ 246842 h 1506908"/>
                    <a:gd name="connsiteX8" fmla="*/ 222849 w 229552"/>
                    <a:gd name="connsiteY8" fmla="*/ 21417 h 1506908"/>
                    <a:gd name="connsiteX9" fmla="*/ 67274 w 229552"/>
                    <a:gd name="connsiteY9" fmla="*/ 2367 h 1506908"/>
                    <a:gd name="connsiteX0" fmla="*/ 67274 w 222849"/>
                    <a:gd name="connsiteY0" fmla="*/ 2367 h 1506908"/>
                    <a:gd name="connsiteX1" fmla="*/ 25999 w 222849"/>
                    <a:gd name="connsiteY1" fmla="*/ 373842 h 1506908"/>
                    <a:gd name="connsiteX2" fmla="*/ 6949 w 222849"/>
                    <a:gd name="connsiteY2" fmla="*/ 891367 h 1506908"/>
                    <a:gd name="connsiteX3" fmla="*/ 16474 w 222849"/>
                    <a:gd name="connsiteY3" fmla="*/ 1446992 h 1506908"/>
                    <a:gd name="connsiteX4" fmla="*/ 181574 w 222849"/>
                    <a:gd name="connsiteY4" fmla="*/ 1450167 h 1506908"/>
                    <a:gd name="connsiteX5" fmla="*/ 162524 w 222849"/>
                    <a:gd name="connsiteY5" fmla="*/ 1078692 h 1506908"/>
                    <a:gd name="connsiteX6" fmla="*/ 165699 w 222849"/>
                    <a:gd name="connsiteY6" fmla="*/ 592917 h 1506908"/>
                    <a:gd name="connsiteX7" fmla="*/ 197449 w 222849"/>
                    <a:gd name="connsiteY7" fmla="*/ 246842 h 1506908"/>
                    <a:gd name="connsiteX8" fmla="*/ 222849 w 222849"/>
                    <a:gd name="connsiteY8" fmla="*/ 21417 h 1506908"/>
                    <a:gd name="connsiteX9" fmla="*/ 67274 w 222849"/>
                    <a:gd name="connsiteY9" fmla="*/ 2367 h 1506908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22465"/>
                    <a:gd name="connsiteY0" fmla="*/ 0 h 1504541"/>
                    <a:gd name="connsiteX1" fmla="*/ 25999 w 222465"/>
                    <a:gd name="connsiteY1" fmla="*/ 371475 h 1504541"/>
                    <a:gd name="connsiteX2" fmla="*/ 6949 w 222465"/>
                    <a:gd name="connsiteY2" fmla="*/ 889000 h 1504541"/>
                    <a:gd name="connsiteX3" fmla="*/ 16474 w 222465"/>
                    <a:gd name="connsiteY3" fmla="*/ 1444625 h 1504541"/>
                    <a:gd name="connsiteX4" fmla="*/ 181574 w 222465"/>
                    <a:gd name="connsiteY4" fmla="*/ 1447800 h 1504541"/>
                    <a:gd name="connsiteX5" fmla="*/ 162524 w 222465"/>
                    <a:gd name="connsiteY5" fmla="*/ 1076325 h 1504541"/>
                    <a:gd name="connsiteX6" fmla="*/ 165699 w 222465"/>
                    <a:gd name="connsiteY6" fmla="*/ 590550 h 1504541"/>
                    <a:gd name="connsiteX7" fmla="*/ 219674 w 222465"/>
                    <a:gd name="connsiteY7" fmla="*/ 28575 h 1504541"/>
                    <a:gd name="connsiteX8" fmla="*/ 67274 w 222465"/>
                    <a:gd name="connsiteY8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219674 w 219674"/>
                    <a:gd name="connsiteY7" fmla="*/ 28575 h 1504541"/>
                    <a:gd name="connsiteX8" fmla="*/ 67274 w 219674"/>
                    <a:gd name="connsiteY8" fmla="*/ 0 h 1504541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488823"/>
                    <a:gd name="connsiteX1" fmla="*/ 25999 w 219674"/>
                    <a:gd name="connsiteY1" fmla="*/ 373924 h 1488823"/>
                    <a:gd name="connsiteX2" fmla="*/ 6949 w 219674"/>
                    <a:gd name="connsiteY2" fmla="*/ 891449 h 1488823"/>
                    <a:gd name="connsiteX3" fmla="*/ 16474 w 219674"/>
                    <a:gd name="connsiteY3" fmla="*/ 1447074 h 1488823"/>
                    <a:gd name="connsiteX4" fmla="*/ 181574 w 219674"/>
                    <a:gd name="connsiteY4" fmla="*/ 1450249 h 1488823"/>
                    <a:gd name="connsiteX5" fmla="*/ 162524 w 219674"/>
                    <a:gd name="connsiteY5" fmla="*/ 1078774 h 1488823"/>
                    <a:gd name="connsiteX6" fmla="*/ 165699 w 219674"/>
                    <a:gd name="connsiteY6" fmla="*/ 592999 h 1488823"/>
                    <a:gd name="connsiteX7" fmla="*/ 219674 w 219674"/>
                    <a:gd name="connsiteY7" fmla="*/ 31024 h 1488823"/>
                    <a:gd name="connsiteX8" fmla="*/ 67274 w 219674"/>
                    <a:gd name="connsiteY8" fmla="*/ 2449 h 1488823"/>
                    <a:gd name="connsiteX0" fmla="*/ 67274 w 219674"/>
                    <a:gd name="connsiteY0" fmla="*/ 2449 h 1459200"/>
                    <a:gd name="connsiteX1" fmla="*/ 25999 w 219674"/>
                    <a:gd name="connsiteY1" fmla="*/ 373924 h 1459200"/>
                    <a:gd name="connsiteX2" fmla="*/ 6949 w 219674"/>
                    <a:gd name="connsiteY2" fmla="*/ 891449 h 1459200"/>
                    <a:gd name="connsiteX3" fmla="*/ 16474 w 219674"/>
                    <a:gd name="connsiteY3" fmla="*/ 1447074 h 1459200"/>
                    <a:gd name="connsiteX4" fmla="*/ 181574 w 219674"/>
                    <a:gd name="connsiteY4" fmla="*/ 1450249 h 1459200"/>
                    <a:gd name="connsiteX5" fmla="*/ 162524 w 219674"/>
                    <a:gd name="connsiteY5" fmla="*/ 1078774 h 1459200"/>
                    <a:gd name="connsiteX6" fmla="*/ 165699 w 219674"/>
                    <a:gd name="connsiteY6" fmla="*/ 592999 h 1459200"/>
                    <a:gd name="connsiteX7" fmla="*/ 219674 w 219674"/>
                    <a:gd name="connsiteY7" fmla="*/ 31024 h 1459200"/>
                    <a:gd name="connsiteX8" fmla="*/ 67274 w 219674"/>
                    <a:gd name="connsiteY8" fmla="*/ 2449 h 1459200"/>
                    <a:gd name="connsiteX0" fmla="*/ 67274 w 219674"/>
                    <a:gd name="connsiteY0" fmla="*/ 2449 h 1457656"/>
                    <a:gd name="connsiteX1" fmla="*/ 25999 w 219674"/>
                    <a:gd name="connsiteY1" fmla="*/ 373924 h 1457656"/>
                    <a:gd name="connsiteX2" fmla="*/ 6949 w 219674"/>
                    <a:gd name="connsiteY2" fmla="*/ 891449 h 1457656"/>
                    <a:gd name="connsiteX3" fmla="*/ 16474 w 219674"/>
                    <a:gd name="connsiteY3" fmla="*/ 1447074 h 1457656"/>
                    <a:gd name="connsiteX4" fmla="*/ 156174 w 219674"/>
                    <a:gd name="connsiteY4" fmla="*/ 1443899 h 1457656"/>
                    <a:gd name="connsiteX5" fmla="*/ 162524 w 219674"/>
                    <a:gd name="connsiteY5" fmla="*/ 1078774 h 1457656"/>
                    <a:gd name="connsiteX6" fmla="*/ 165699 w 219674"/>
                    <a:gd name="connsiteY6" fmla="*/ 592999 h 1457656"/>
                    <a:gd name="connsiteX7" fmla="*/ 219674 w 219674"/>
                    <a:gd name="connsiteY7" fmla="*/ 31024 h 1457656"/>
                    <a:gd name="connsiteX8" fmla="*/ 67274 w 219674"/>
                    <a:gd name="connsiteY8" fmla="*/ 2449 h 1457656"/>
                    <a:gd name="connsiteX0" fmla="*/ 67274 w 219674"/>
                    <a:gd name="connsiteY0" fmla="*/ 2449 h 1448171"/>
                    <a:gd name="connsiteX1" fmla="*/ 25999 w 219674"/>
                    <a:gd name="connsiteY1" fmla="*/ 373924 h 1448171"/>
                    <a:gd name="connsiteX2" fmla="*/ 6949 w 219674"/>
                    <a:gd name="connsiteY2" fmla="*/ 891449 h 1448171"/>
                    <a:gd name="connsiteX3" fmla="*/ 16474 w 219674"/>
                    <a:gd name="connsiteY3" fmla="*/ 1447074 h 1448171"/>
                    <a:gd name="connsiteX4" fmla="*/ 156174 w 219674"/>
                    <a:gd name="connsiteY4" fmla="*/ 1443899 h 1448171"/>
                    <a:gd name="connsiteX5" fmla="*/ 162524 w 219674"/>
                    <a:gd name="connsiteY5" fmla="*/ 1078774 h 1448171"/>
                    <a:gd name="connsiteX6" fmla="*/ 165699 w 219674"/>
                    <a:gd name="connsiteY6" fmla="*/ 592999 h 1448171"/>
                    <a:gd name="connsiteX7" fmla="*/ 219674 w 219674"/>
                    <a:gd name="connsiteY7" fmla="*/ 31024 h 1448171"/>
                    <a:gd name="connsiteX8" fmla="*/ 67274 w 219674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49387 w 212887"/>
                    <a:gd name="connsiteY5" fmla="*/ 888808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887" h="1448171">
                      <a:moveTo>
                        <a:pt x="60487" y="2449"/>
                      </a:moveTo>
                      <a:cubicBezTo>
                        <a:pt x="43025" y="122470"/>
                        <a:pt x="29266" y="225757"/>
                        <a:pt x="19212" y="373924"/>
                      </a:cubicBezTo>
                      <a:cubicBezTo>
                        <a:pt x="9158" y="522091"/>
                        <a:pt x="1750" y="712591"/>
                        <a:pt x="162" y="891449"/>
                      </a:cubicBezTo>
                      <a:cubicBezTo>
                        <a:pt x="-1425" y="1070307"/>
                        <a:pt x="9158" y="1296791"/>
                        <a:pt x="9687" y="1447074"/>
                      </a:cubicBezTo>
                      <a:cubicBezTo>
                        <a:pt x="76891" y="1451307"/>
                        <a:pt x="77420" y="1441782"/>
                        <a:pt x="149387" y="1443899"/>
                      </a:cubicBezTo>
                      <a:cubicBezTo>
                        <a:pt x="154679" y="1357534"/>
                        <a:pt x="147270" y="1035251"/>
                        <a:pt x="149387" y="888808"/>
                      </a:cubicBezTo>
                      <a:cubicBezTo>
                        <a:pt x="151504" y="742365"/>
                        <a:pt x="151504" y="708205"/>
                        <a:pt x="162087" y="565241"/>
                      </a:cubicBezTo>
                      <a:cubicBezTo>
                        <a:pt x="172670" y="422277"/>
                        <a:pt x="191191" y="186599"/>
                        <a:pt x="212887" y="31024"/>
                      </a:cubicBezTo>
                      <a:cubicBezTo>
                        <a:pt x="191191" y="-10780"/>
                        <a:pt x="131924" y="1391"/>
                        <a:pt x="60487" y="2449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24" name="8 Rectángulo"/>
                <p:cNvSpPr/>
                <p:nvPr/>
              </p:nvSpPr>
              <p:spPr>
                <a:xfrm>
                  <a:off x="1896357" y="2984509"/>
                  <a:ext cx="180000" cy="54135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25" name="8 Rectángulo"/>
                <p:cNvSpPr/>
                <p:nvPr/>
              </p:nvSpPr>
              <p:spPr>
                <a:xfrm>
                  <a:off x="1866560" y="3419413"/>
                  <a:ext cx="180000" cy="54135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26" name="8 Rectángulo"/>
                <p:cNvSpPr/>
                <p:nvPr/>
              </p:nvSpPr>
              <p:spPr>
                <a:xfrm>
                  <a:off x="1878357" y="3192769"/>
                  <a:ext cx="180000" cy="54135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114" name="113 Grupo"/>
            <p:cNvGrpSpPr/>
            <p:nvPr/>
          </p:nvGrpSpPr>
          <p:grpSpPr>
            <a:xfrm rot="20659119" flipH="1">
              <a:off x="1420807" y="3423589"/>
              <a:ext cx="1046560" cy="1606627"/>
              <a:chOff x="1841698" y="2852917"/>
              <a:chExt cx="1046560" cy="1670077"/>
            </a:xfrm>
          </p:grpSpPr>
          <p:sp>
            <p:nvSpPr>
              <p:cNvPr id="115" name="8 Rectángulo"/>
              <p:cNvSpPr/>
              <p:nvPr/>
            </p:nvSpPr>
            <p:spPr>
              <a:xfrm>
                <a:off x="1998910" y="2908626"/>
                <a:ext cx="889348" cy="635284"/>
              </a:xfrm>
              <a:custGeom>
                <a:avLst/>
                <a:gdLst>
                  <a:gd name="connsiteX0" fmla="*/ 0 w 370304"/>
                  <a:gd name="connsiteY0" fmla="*/ 445587 h 469916"/>
                  <a:gd name="connsiteX1" fmla="*/ 0 w 370304"/>
                  <a:gd name="connsiteY1" fmla="*/ 163003 h 469916"/>
                  <a:gd name="connsiteX2" fmla="*/ 0 w 370304"/>
                  <a:gd name="connsiteY2" fmla="*/ 64839 h 469916"/>
                  <a:gd name="connsiteX3" fmla="*/ 0 w 370304"/>
                  <a:gd name="connsiteY3" fmla="*/ 0 h 469916"/>
                  <a:gd name="connsiteX4" fmla="*/ 370304 w 370304"/>
                  <a:gd name="connsiteY4" fmla="*/ 0 h 469916"/>
                  <a:gd name="connsiteX5" fmla="*/ 272148 w 370304"/>
                  <a:gd name="connsiteY5" fmla="*/ 81502 h 469916"/>
                  <a:gd name="connsiteX6" fmla="*/ 370304 w 370304"/>
                  <a:gd name="connsiteY6" fmla="*/ 163003 h 469916"/>
                  <a:gd name="connsiteX7" fmla="*/ 52863 w 370304"/>
                  <a:gd name="connsiteY7" fmla="*/ 163003 h 469916"/>
                  <a:gd name="connsiteX8" fmla="*/ 80844 w 370304"/>
                  <a:gd name="connsiteY8" fmla="*/ 469916 h 469916"/>
                  <a:gd name="connsiteX0" fmla="*/ 0 w 370304"/>
                  <a:gd name="connsiteY0" fmla="*/ 445587 h 445587"/>
                  <a:gd name="connsiteX1" fmla="*/ 0 w 370304"/>
                  <a:gd name="connsiteY1" fmla="*/ 163003 h 445587"/>
                  <a:gd name="connsiteX2" fmla="*/ 0 w 370304"/>
                  <a:gd name="connsiteY2" fmla="*/ 64839 h 445587"/>
                  <a:gd name="connsiteX3" fmla="*/ 0 w 370304"/>
                  <a:gd name="connsiteY3" fmla="*/ 0 h 445587"/>
                  <a:gd name="connsiteX4" fmla="*/ 370304 w 370304"/>
                  <a:gd name="connsiteY4" fmla="*/ 0 h 445587"/>
                  <a:gd name="connsiteX5" fmla="*/ 272148 w 370304"/>
                  <a:gd name="connsiteY5" fmla="*/ 81502 h 445587"/>
                  <a:gd name="connsiteX6" fmla="*/ 370304 w 370304"/>
                  <a:gd name="connsiteY6" fmla="*/ 163003 h 445587"/>
                  <a:gd name="connsiteX7" fmla="*/ 52863 w 370304"/>
                  <a:gd name="connsiteY7" fmla="*/ 163003 h 445587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272148 w 370304"/>
                  <a:gd name="connsiteY4" fmla="*/ 81502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93072"/>
                  <a:gd name="connsiteY0" fmla="*/ 163003 h 163003"/>
                  <a:gd name="connsiteX1" fmla="*/ 0 w 393072"/>
                  <a:gd name="connsiteY1" fmla="*/ 64839 h 163003"/>
                  <a:gd name="connsiteX2" fmla="*/ 0 w 393072"/>
                  <a:gd name="connsiteY2" fmla="*/ 0 h 163003"/>
                  <a:gd name="connsiteX3" fmla="*/ 370304 w 393072"/>
                  <a:gd name="connsiteY3" fmla="*/ 0 h 163003"/>
                  <a:gd name="connsiteX4" fmla="*/ 354730 w 393072"/>
                  <a:gd name="connsiteY4" fmla="*/ 74744 h 163003"/>
                  <a:gd name="connsiteX5" fmla="*/ 370304 w 393072"/>
                  <a:gd name="connsiteY5" fmla="*/ 163003 h 163003"/>
                  <a:gd name="connsiteX6" fmla="*/ 52863 w 393072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399 w 370304"/>
                  <a:gd name="connsiteY6" fmla="*/ 161314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16429 w 370304"/>
                  <a:gd name="connsiteY6" fmla="*/ 161314 h 163003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32631 w 370304"/>
                  <a:gd name="connsiteY4" fmla="*/ 77012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0304" h="163215">
                    <a:moveTo>
                      <a:pt x="0" y="163003"/>
                    </a:moveTo>
                    <a:lnTo>
                      <a:pt x="0" y="64839"/>
                    </a:lnTo>
                    <a:lnTo>
                      <a:pt x="0" y="0"/>
                    </a:lnTo>
                    <a:lnTo>
                      <a:pt x="370304" y="0"/>
                    </a:lnTo>
                    <a:cubicBezTo>
                      <a:pt x="362517" y="37372"/>
                      <a:pt x="316056" y="65152"/>
                      <a:pt x="318424" y="82681"/>
                    </a:cubicBezTo>
                    <a:cubicBezTo>
                      <a:pt x="320792" y="100210"/>
                      <a:pt x="354550" y="100988"/>
                      <a:pt x="370304" y="163003"/>
                    </a:cubicBezTo>
                    <a:lnTo>
                      <a:pt x="1127" y="163215"/>
                    </a:lnTo>
                    <a:lnTo>
                      <a:pt x="0" y="163003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13000">
                    <a:schemeClr val="bg1"/>
                  </a:gs>
                </a:gsLst>
                <a:lin ang="10800000" scaled="1"/>
                <a:tileRect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16" name="115 Grupo"/>
              <p:cNvGrpSpPr/>
              <p:nvPr/>
            </p:nvGrpSpPr>
            <p:grpSpPr>
              <a:xfrm>
                <a:off x="1841698" y="2852917"/>
                <a:ext cx="233384" cy="1670077"/>
                <a:chOff x="1841698" y="2876732"/>
                <a:chExt cx="233384" cy="1670077"/>
              </a:xfrm>
            </p:grpSpPr>
            <p:sp>
              <p:nvSpPr>
                <p:cNvPr id="117" name="116 Forma libre"/>
                <p:cNvSpPr/>
                <p:nvPr/>
              </p:nvSpPr>
              <p:spPr>
                <a:xfrm>
                  <a:off x="1841698" y="2876732"/>
                  <a:ext cx="188926" cy="1670077"/>
                </a:xfrm>
                <a:custGeom>
                  <a:avLst/>
                  <a:gdLst>
                    <a:gd name="connsiteX0" fmla="*/ 67974 w 233055"/>
                    <a:gd name="connsiteY0" fmla="*/ 38802 h 1543343"/>
                    <a:gd name="connsiteX1" fmla="*/ 39399 w 233055"/>
                    <a:gd name="connsiteY1" fmla="*/ 426152 h 1543343"/>
                    <a:gd name="connsiteX2" fmla="*/ 7649 w 233055"/>
                    <a:gd name="connsiteY2" fmla="*/ 927802 h 1543343"/>
                    <a:gd name="connsiteX3" fmla="*/ 17174 w 233055"/>
                    <a:gd name="connsiteY3" fmla="*/ 1483427 h 1543343"/>
                    <a:gd name="connsiteX4" fmla="*/ 182274 w 233055"/>
                    <a:gd name="connsiteY4" fmla="*/ 1486602 h 1543343"/>
                    <a:gd name="connsiteX5" fmla="*/ 163224 w 233055"/>
                    <a:gd name="connsiteY5" fmla="*/ 1115127 h 1543343"/>
                    <a:gd name="connsiteX6" fmla="*/ 166399 w 233055"/>
                    <a:gd name="connsiteY6" fmla="*/ 629352 h 1543343"/>
                    <a:gd name="connsiteX7" fmla="*/ 198149 w 233055"/>
                    <a:gd name="connsiteY7" fmla="*/ 283277 h 1543343"/>
                    <a:gd name="connsiteX8" fmla="*/ 226724 w 233055"/>
                    <a:gd name="connsiteY8" fmla="*/ 41977 h 1543343"/>
                    <a:gd name="connsiteX9" fmla="*/ 67974 w 233055"/>
                    <a:gd name="connsiteY9" fmla="*/ 38802 h 1543343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29552"/>
                    <a:gd name="connsiteY0" fmla="*/ 2367 h 1506908"/>
                    <a:gd name="connsiteX1" fmla="*/ 25999 w 229552"/>
                    <a:gd name="connsiteY1" fmla="*/ 373842 h 1506908"/>
                    <a:gd name="connsiteX2" fmla="*/ 6949 w 229552"/>
                    <a:gd name="connsiteY2" fmla="*/ 891367 h 1506908"/>
                    <a:gd name="connsiteX3" fmla="*/ 16474 w 229552"/>
                    <a:gd name="connsiteY3" fmla="*/ 1446992 h 1506908"/>
                    <a:gd name="connsiteX4" fmla="*/ 181574 w 229552"/>
                    <a:gd name="connsiteY4" fmla="*/ 1450167 h 1506908"/>
                    <a:gd name="connsiteX5" fmla="*/ 162524 w 229552"/>
                    <a:gd name="connsiteY5" fmla="*/ 1078692 h 1506908"/>
                    <a:gd name="connsiteX6" fmla="*/ 165699 w 229552"/>
                    <a:gd name="connsiteY6" fmla="*/ 592917 h 1506908"/>
                    <a:gd name="connsiteX7" fmla="*/ 197449 w 229552"/>
                    <a:gd name="connsiteY7" fmla="*/ 246842 h 1506908"/>
                    <a:gd name="connsiteX8" fmla="*/ 222849 w 229552"/>
                    <a:gd name="connsiteY8" fmla="*/ 21417 h 1506908"/>
                    <a:gd name="connsiteX9" fmla="*/ 67274 w 229552"/>
                    <a:gd name="connsiteY9" fmla="*/ 2367 h 1506908"/>
                    <a:gd name="connsiteX0" fmla="*/ 67274 w 222849"/>
                    <a:gd name="connsiteY0" fmla="*/ 2367 h 1506908"/>
                    <a:gd name="connsiteX1" fmla="*/ 25999 w 222849"/>
                    <a:gd name="connsiteY1" fmla="*/ 373842 h 1506908"/>
                    <a:gd name="connsiteX2" fmla="*/ 6949 w 222849"/>
                    <a:gd name="connsiteY2" fmla="*/ 891367 h 1506908"/>
                    <a:gd name="connsiteX3" fmla="*/ 16474 w 222849"/>
                    <a:gd name="connsiteY3" fmla="*/ 1446992 h 1506908"/>
                    <a:gd name="connsiteX4" fmla="*/ 181574 w 222849"/>
                    <a:gd name="connsiteY4" fmla="*/ 1450167 h 1506908"/>
                    <a:gd name="connsiteX5" fmla="*/ 162524 w 222849"/>
                    <a:gd name="connsiteY5" fmla="*/ 1078692 h 1506908"/>
                    <a:gd name="connsiteX6" fmla="*/ 165699 w 222849"/>
                    <a:gd name="connsiteY6" fmla="*/ 592917 h 1506908"/>
                    <a:gd name="connsiteX7" fmla="*/ 197449 w 222849"/>
                    <a:gd name="connsiteY7" fmla="*/ 246842 h 1506908"/>
                    <a:gd name="connsiteX8" fmla="*/ 222849 w 222849"/>
                    <a:gd name="connsiteY8" fmla="*/ 21417 h 1506908"/>
                    <a:gd name="connsiteX9" fmla="*/ 67274 w 222849"/>
                    <a:gd name="connsiteY9" fmla="*/ 2367 h 1506908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22465"/>
                    <a:gd name="connsiteY0" fmla="*/ 0 h 1504541"/>
                    <a:gd name="connsiteX1" fmla="*/ 25999 w 222465"/>
                    <a:gd name="connsiteY1" fmla="*/ 371475 h 1504541"/>
                    <a:gd name="connsiteX2" fmla="*/ 6949 w 222465"/>
                    <a:gd name="connsiteY2" fmla="*/ 889000 h 1504541"/>
                    <a:gd name="connsiteX3" fmla="*/ 16474 w 222465"/>
                    <a:gd name="connsiteY3" fmla="*/ 1444625 h 1504541"/>
                    <a:gd name="connsiteX4" fmla="*/ 181574 w 222465"/>
                    <a:gd name="connsiteY4" fmla="*/ 1447800 h 1504541"/>
                    <a:gd name="connsiteX5" fmla="*/ 162524 w 222465"/>
                    <a:gd name="connsiteY5" fmla="*/ 1076325 h 1504541"/>
                    <a:gd name="connsiteX6" fmla="*/ 165699 w 222465"/>
                    <a:gd name="connsiteY6" fmla="*/ 590550 h 1504541"/>
                    <a:gd name="connsiteX7" fmla="*/ 219674 w 222465"/>
                    <a:gd name="connsiteY7" fmla="*/ 28575 h 1504541"/>
                    <a:gd name="connsiteX8" fmla="*/ 67274 w 222465"/>
                    <a:gd name="connsiteY8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219674 w 219674"/>
                    <a:gd name="connsiteY7" fmla="*/ 28575 h 1504541"/>
                    <a:gd name="connsiteX8" fmla="*/ 67274 w 219674"/>
                    <a:gd name="connsiteY8" fmla="*/ 0 h 1504541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488823"/>
                    <a:gd name="connsiteX1" fmla="*/ 25999 w 219674"/>
                    <a:gd name="connsiteY1" fmla="*/ 373924 h 1488823"/>
                    <a:gd name="connsiteX2" fmla="*/ 6949 w 219674"/>
                    <a:gd name="connsiteY2" fmla="*/ 891449 h 1488823"/>
                    <a:gd name="connsiteX3" fmla="*/ 16474 w 219674"/>
                    <a:gd name="connsiteY3" fmla="*/ 1447074 h 1488823"/>
                    <a:gd name="connsiteX4" fmla="*/ 181574 w 219674"/>
                    <a:gd name="connsiteY4" fmla="*/ 1450249 h 1488823"/>
                    <a:gd name="connsiteX5" fmla="*/ 162524 w 219674"/>
                    <a:gd name="connsiteY5" fmla="*/ 1078774 h 1488823"/>
                    <a:gd name="connsiteX6" fmla="*/ 165699 w 219674"/>
                    <a:gd name="connsiteY6" fmla="*/ 592999 h 1488823"/>
                    <a:gd name="connsiteX7" fmla="*/ 219674 w 219674"/>
                    <a:gd name="connsiteY7" fmla="*/ 31024 h 1488823"/>
                    <a:gd name="connsiteX8" fmla="*/ 67274 w 219674"/>
                    <a:gd name="connsiteY8" fmla="*/ 2449 h 1488823"/>
                    <a:gd name="connsiteX0" fmla="*/ 67274 w 219674"/>
                    <a:gd name="connsiteY0" fmla="*/ 2449 h 1459200"/>
                    <a:gd name="connsiteX1" fmla="*/ 25999 w 219674"/>
                    <a:gd name="connsiteY1" fmla="*/ 373924 h 1459200"/>
                    <a:gd name="connsiteX2" fmla="*/ 6949 w 219674"/>
                    <a:gd name="connsiteY2" fmla="*/ 891449 h 1459200"/>
                    <a:gd name="connsiteX3" fmla="*/ 16474 w 219674"/>
                    <a:gd name="connsiteY3" fmla="*/ 1447074 h 1459200"/>
                    <a:gd name="connsiteX4" fmla="*/ 181574 w 219674"/>
                    <a:gd name="connsiteY4" fmla="*/ 1450249 h 1459200"/>
                    <a:gd name="connsiteX5" fmla="*/ 162524 w 219674"/>
                    <a:gd name="connsiteY5" fmla="*/ 1078774 h 1459200"/>
                    <a:gd name="connsiteX6" fmla="*/ 165699 w 219674"/>
                    <a:gd name="connsiteY6" fmla="*/ 592999 h 1459200"/>
                    <a:gd name="connsiteX7" fmla="*/ 219674 w 219674"/>
                    <a:gd name="connsiteY7" fmla="*/ 31024 h 1459200"/>
                    <a:gd name="connsiteX8" fmla="*/ 67274 w 219674"/>
                    <a:gd name="connsiteY8" fmla="*/ 2449 h 1459200"/>
                    <a:gd name="connsiteX0" fmla="*/ 67274 w 219674"/>
                    <a:gd name="connsiteY0" fmla="*/ 2449 h 1457656"/>
                    <a:gd name="connsiteX1" fmla="*/ 25999 w 219674"/>
                    <a:gd name="connsiteY1" fmla="*/ 373924 h 1457656"/>
                    <a:gd name="connsiteX2" fmla="*/ 6949 w 219674"/>
                    <a:gd name="connsiteY2" fmla="*/ 891449 h 1457656"/>
                    <a:gd name="connsiteX3" fmla="*/ 16474 w 219674"/>
                    <a:gd name="connsiteY3" fmla="*/ 1447074 h 1457656"/>
                    <a:gd name="connsiteX4" fmla="*/ 156174 w 219674"/>
                    <a:gd name="connsiteY4" fmla="*/ 1443899 h 1457656"/>
                    <a:gd name="connsiteX5" fmla="*/ 162524 w 219674"/>
                    <a:gd name="connsiteY5" fmla="*/ 1078774 h 1457656"/>
                    <a:gd name="connsiteX6" fmla="*/ 165699 w 219674"/>
                    <a:gd name="connsiteY6" fmla="*/ 592999 h 1457656"/>
                    <a:gd name="connsiteX7" fmla="*/ 219674 w 219674"/>
                    <a:gd name="connsiteY7" fmla="*/ 31024 h 1457656"/>
                    <a:gd name="connsiteX8" fmla="*/ 67274 w 219674"/>
                    <a:gd name="connsiteY8" fmla="*/ 2449 h 1457656"/>
                    <a:gd name="connsiteX0" fmla="*/ 67274 w 219674"/>
                    <a:gd name="connsiteY0" fmla="*/ 2449 h 1448171"/>
                    <a:gd name="connsiteX1" fmla="*/ 25999 w 219674"/>
                    <a:gd name="connsiteY1" fmla="*/ 373924 h 1448171"/>
                    <a:gd name="connsiteX2" fmla="*/ 6949 w 219674"/>
                    <a:gd name="connsiteY2" fmla="*/ 891449 h 1448171"/>
                    <a:gd name="connsiteX3" fmla="*/ 16474 w 219674"/>
                    <a:gd name="connsiteY3" fmla="*/ 1447074 h 1448171"/>
                    <a:gd name="connsiteX4" fmla="*/ 156174 w 219674"/>
                    <a:gd name="connsiteY4" fmla="*/ 1443899 h 1448171"/>
                    <a:gd name="connsiteX5" fmla="*/ 162524 w 219674"/>
                    <a:gd name="connsiteY5" fmla="*/ 1078774 h 1448171"/>
                    <a:gd name="connsiteX6" fmla="*/ 165699 w 219674"/>
                    <a:gd name="connsiteY6" fmla="*/ 592999 h 1448171"/>
                    <a:gd name="connsiteX7" fmla="*/ 219674 w 219674"/>
                    <a:gd name="connsiteY7" fmla="*/ 31024 h 1448171"/>
                    <a:gd name="connsiteX8" fmla="*/ 67274 w 219674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49387 w 212887"/>
                    <a:gd name="connsiteY5" fmla="*/ 888808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887" h="1448171">
                      <a:moveTo>
                        <a:pt x="60487" y="2449"/>
                      </a:moveTo>
                      <a:cubicBezTo>
                        <a:pt x="43025" y="122470"/>
                        <a:pt x="29266" y="225757"/>
                        <a:pt x="19212" y="373924"/>
                      </a:cubicBezTo>
                      <a:cubicBezTo>
                        <a:pt x="9158" y="522091"/>
                        <a:pt x="1750" y="712591"/>
                        <a:pt x="162" y="891449"/>
                      </a:cubicBezTo>
                      <a:cubicBezTo>
                        <a:pt x="-1425" y="1070307"/>
                        <a:pt x="9158" y="1296791"/>
                        <a:pt x="9687" y="1447074"/>
                      </a:cubicBezTo>
                      <a:cubicBezTo>
                        <a:pt x="76891" y="1451307"/>
                        <a:pt x="77420" y="1441782"/>
                        <a:pt x="149387" y="1443899"/>
                      </a:cubicBezTo>
                      <a:cubicBezTo>
                        <a:pt x="154679" y="1357534"/>
                        <a:pt x="147270" y="1035251"/>
                        <a:pt x="149387" y="888808"/>
                      </a:cubicBezTo>
                      <a:cubicBezTo>
                        <a:pt x="151504" y="742365"/>
                        <a:pt x="151504" y="708205"/>
                        <a:pt x="162087" y="565241"/>
                      </a:cubicBezTo>
                      <a:cubicBezTo>
                        <a:pt x="172670" y="422277"/>
                        <a:pt x="191191" y="186599"/>
                        <a:pt x="212887" y="31024"/>
                      </a:cubicBezTo>
                      <a:cubicBezTo>
                        <a:pt x="191191" y="-10780"/>
                        <a:pt x="131924" y="1391"/>
                        <a:pt x="60487" y="244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18" name="8 Rectángulo"/>
                <p:cNvSpPr/>
                <p:nvPr/>
              </p:nvSpPr>
              <p:spPr>
                <a:xfrm>
                  <a:off x="1895082" y="2989958"/>
                  <a:ext cx="180000" cy="48521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19" name="8 Rectángulo"/>
                <p:cNvSpPr/>
                <p:nvPr/>
              </p:nvSpPr>
              <p:spPr>
                <a:xfrm>
                  <a:off x="1866560" y="3422218"/>
                  <a:ext cx="180000" cy="48521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20" name="8 Rectángulo"/>
                <p:cNvSpPr/>
                <p:nvPr/>
              </p:nvSpPr>
              <p:spPr>
                <a:xfrm>
                  <a:off x="1878357" y="3195577"/>
                  <a:ext cx="180000" cy="48521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  <p:grpSp>
        <p:nvGrpSpPr>
          <p:cNvPr id="127" name="126 Grupo"/>
          <p:cNvGrpSpPr/>
          <p:nvPr/>
        </p:nvGrpSpPr>
        <p:grpSpPr>
          <a:xfrm>
            <a:off x="5531719" y="3800820"/>
            <a:ext cx="1322767" cy="1134449"/>
            <a:chOff x="1420807" y="3423589"/>
            <a:chExt cx="1911500" cy="1689039"/>
          </a:xfrm>
        </p:grpSpPr>
        <p:grpSp>
          <p:nvGrpSpPr>
            <p:cNvPr id="128" name="127 Grupo"/>
            <p:cNvGrpSpPr/>
            <p:nvPr/>
          </p:nvGrpSpPr>
          <p:grpSpPr>
            <a:xfrm rot="1454650">
              <a:off x="2339939" y="3583978"/>
              <a:ext cx="992368" cy="1528650"/>
              <a:chOff x="1841698" y="2852917"/>
              <a:chExt cx="1042989" cy="1670077"/>
            </a:xfrm>
          </p:grpSpPr>
          <p:sp>
            <p:nvSpPr>
              <p:cNvPr id="136" name="8 Rectángulo"/>
              <p:cNvSpPr/>
              <p:nvPr/>
            </p:nvSpPr>
            <p:spPr>
              <a:xfrm>
                <a:off x="1998909" y="2908626"/>
                <a:ext cx="885778" cy="635284"/>
              </a:xfrm>
              <a:custGeom>
                <a:avLst/>
                <a:gdLst>
                  <a:gd name="connsiteX0" fmla="*/ 0 w 370304"/>
                  <a:gd name="connsiteY0" fmla="*/ 445587 h 469916"/>
                  <a:gd name="connsiteX1" fmla="*/ 0 w 370304"/>
                  <a:gd name="connsiteY1" fmla="*/ 163003 h 469916"/>
                  <a:gd name="connsiteX2" fmla="*/ 0 w 370304"/>
                  <a:gd name="connsiteY2" fmla="*/ 64839 h 469916"/>
                  <a:gd name="connsiteX3" fmla="*/ 0 w 370304"/>
                  <a:gd name="connsiteY3" fmla="*/ 0 h 469916"/>
                  <a:gd name="connsiteX4" fmla="*/ 370304 w 370304"/>
                  <a:gd name="connsiteY4" fmla="*/ 0 h 469916"/>
                  <a:gd name="connsiteX5" fmla="*/ 272148 w 370304"/>
                  <a:gd name="connsiteY5" fmla="*/ 81502 h 469916"/>
                  <a:gd name="connsiteX6" fmla="*/ 370304 w 370304"/>
                  <a:gd name="connsiteY6" fmla="*/ 163003 h 469916"/>
                  <a:gd name="connsiteX7" fmla="*/ 52863 w 370304"/>
                  <a:gd name="connsiteY7" fmla="*/ 163003 h 469916"/>
                  <a:gd name="connsiteX8" fmla="*/ 80844 w 370304"/>
                  <a:gd name="connsiteY8" fmla="*/ 469916 h 469916"/>
                  <a:gd name="connsiteX0" fmla="*/ 0 w 370304"/>
                  <a:gd name="connsiteY0" fmla="*/ 445587 h 445587"/>
                  <a:gd name="connsiteX1" fmla="*/ 0 w 370304"/>
                  <a:gd name="connsiteY1" fmla="*/ 163003 h 445587"/>
                  <a:gd name="connsiteX2" fmla="*/ 0 w 370304"/>
                  <a:gd name="connsiteY2" fmla="*/ 64839 h 445587"/>
                  <a:gd name="connsiteX3" fmla="*/ 0 w 370304"/>
                  <a:gd name="connsiteY3" fmla="*/ 0 h 445587"/>
                  <a:gd name="connsiteX4" fmla="*/ 370304 w 370304"/>
                  <a:gd name="connsiteY4" fmla="*/ 0 h 445587"/>
                  <a:gd name="connsiteX5" fmla="*/ 272148 w 370304"/>
                  <a:gd name="connsiteY5" fmla="*/ 81502 h 445587"/>
                  <a:gd name="connsiteX6" fmla="*/ 370304 w 370304"/>
                  <a:gd name="connsiteY6" fmla="*/ 163003 h 445587"/>
                  <a:gd name="connsiteX7" fmla="*/ 52863 w 370304"/>
                  <a:gd name="connsiteY7" fmla="*/ 163003 h 445587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272148 w 370304"/>
                  <a:gd name="connsiteY4" fmla="*/ 81502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93072"/>
                  <a:gd name="connsiteY0" fmla="*/ 163003 h 163003"/>
                  <a:gd name="connsiteX1" fmla="*/ 0 w 393072"/>
                  <a:gd name="connsiteY1" fmla="*/ 64839 h 163003"/>
                  <a:gd name="connsiteX2" fmla="*/ 0 w 393072"/>
                  <a:gd name="connsiteY2" fmla="*/ 0 h 163003"/>
                  <a:gd name="connsiteX3" fmla="*/ 370304 w 393072"/>
                  <a:gd name="connsiteY3" fmla="*/ 0 h 163003"/>
                  <a:gd name="connsiteX4" fmla="*/ 354730 w 393072"/>
                  <a:gd name="connsiteY4" fmla="*/ 74744 h 163003"/>
                  <a:gd name="connsiteX5" fmla="*/ 370304 w 393072"/>
                  <a:gd name="connsiteY5" fmla="*/ 163003 h 163003"/>
                  <a:gd name="connsiteX6" fmla="*/ 52863 w 393072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399 w 370304"/>
                  <a:gd name="connsiteY6" fmla="*/ 161314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16429 w 370304"/>
                  <a:gd name="connsiteY6" fmla="*/ 161314 h 163003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32631 w 370304"/>
                  <a:gd name="connsiteY4" fmla="*/ 77012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0304" h="163215">
                    <a:moveTo>
                      <a:pt x="0" y="163003"/>
                    </a:moveTo>
                    <a:lnTo>
                      <a:pt x="0" y="64839"/>
                    </a:lnTo>
                    <a:lnTo>
                      <a:pt x="0" y="0"/>
                    </a:lnTo>
                    <a:lnTo>
                      <a:pt x="370304" y="0"/>
                    </a:lnTo>
                    <a:cubicBezTo>
                      <a:pt x="362517" y="37372"/>
                      <a:pt x="316056" y="65152"/>
                      <a:pt x="318424" y="82681"/>
                    </a:cubicBezTo>
                    <a:cubicBezTo>
                      <a:pt x="320792" y="100210"/>
                      <a:pt x="354550" y="100988"/>
                      <a:pt x="370304" y="163003"/>
                    </a:cubicBezTo>
                    <a:lnTo>
                      <a:pt x="1127" y="163215"/>
                    </a:lnTo>
                    <a:lnTo>
                      <a:pt x="0" y="163003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tx1"/>
                  </a:gs>
                  <a:gs pos="0">
                    <a:schemeClr val="tx1">
                      <a:lumMod val="65000"/>
                      <a:lumOff val="35000"/>
                    </a:schemeClr>
                  </a:gs>
                </a:gsLst>
                <a:lin ang="10800000" scaled="1"/>
                <a:tileRect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37" name="136 Grupo"/>
              <p:cNvGrpSpPr/>
              <p:nvPr/>
            </p:nvGrpSpPr>
            <p:grpSpPr>
              <a:xfrm>
                <a:off x="1841698" y="2852917"/>
                <a:ext cx="234659" cy="1670077"/>
                <a:chOff x="1841698" y="2876732"/>
                <a:chExt cx="234659" cy="1670077"/>
              </a:xfrm>
            </p:grpSpPr>
            <p:sp>
              <p:nvSpPr>
                <p:cNvPr id="138" name="137 Forma libre"/>
                <p:cNvSpPr/>
                <p:nvPr/>
              </p:nvSpPr>
              <p:spPr>
                <a:xfrm>
                  <a:off x="1841698" y="2876732"/>
                  <a:ext cx="188926" cy="1670077"/>
                </a:xfrm>
                <a:custGeom>
                  <a:avLst/>
                  <a:gdLst>
                    <a:gd name="connsiteX0" fmla="*/ 67974 w 233055"/>
                    <a:gd name="connsiteY0" fmla="*/ 38802 h 1543343"/>
                    <a:gd name="connsiteX1" fmla="*/ 39399 w 233055"/>
                    <a:gd name="connsiteY1" fmla="*/ 426152 h 1543343"/>
                    <a:gd name="connsiteX2" fmla="*/ 7649 w 233055"/>
                    <a:gd name="connsiteY2" fmla="*/ 927802 h 1543343"/>
                    <a:gd name="connsiteX3" fmla="*/ 17174 w 233055"/>
                    <a:gd name="connsiteY3" fmla="*/ 1483427 h 1543343"/>
                    <a:gd name="connsiteX4" fmla="*/ 182274 w 233055"/>
                    <a:gd name="connsiteY4" fmla="*/ 1486602 h 1543343"/>
                    <a:gd name="connsiteX5" fmla="*/ 163224 w 233055"/>
                    <a:gd name="connsiteY5" fmla="*/ 1115127 h 1543343"/>
                    <a:gd name="connsiteX6" fmla="*/ 166399 w 233055"/>
                    <a:gd name="connsiteY6" fmla="*/ 629352 h 1543343"/>
                    <a:gd name="connsiteX7" fmla="*/ 198149 w 233055"/>
                    <a:gd name="connsiteY7" fmla="*/ 283277 h 1543343"/>
                    <a:gd name="connsiteX8" fmla="*/ 226724 w 233055"/>
                    <a:gd name="connsiteY8" fmla="*/ 41977 h 1543343"/>
                    <a:gd name="connsiteX9" fmla="*/ 67974 w 233055"/>
                    <a:gd name="connsiteY9" fmla="*/ 38802 h 1543343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29552"/>
                    <a:gd name="connsiteY0" fmla="*/ 2367 h 1506908"/>
                    <a:gd name="connsiteX1" fmla="*/ 25999 w 229552"/>
                    <a:gd name="connsiteY1" fmla="*/ 373842 h 1506908"/>
                    <a:gd name="connsiteX2" fmla="*/ 6949 w 229552"/>
                    <a:gd name="connsiteY2" fmla="*/ 891367 h 1506908"/>
                    <a:gd name="connsiteX3" fmla="*/ 16474 w 229552"/>
                    <a:gd name="connsiteY3" fmla="*/ 1446992 h 1506908"/>
                    <a:gd name="connsiteX4" fmla="*/ 181574 w 229552"/>
                    <a:gd name="connsiteY4" fmla="*/ 1450167 h 1506908"/>
                    <a:gd name="connsiteX5" fmla="*/ 162524 w 229552"/>
                    <a:gd name="connsiteY5" fmla="*/ 1078692 h 1506908"/>
                    <a:gd name="connsiteX6" fmla="*/ 165699 w 229552"/>
                    <a:gd name="connsiteY6" fmla="*/ 592917 h 1506908"/>
                    <a:gd name="connsiteX7" fmla="*/ 197449 w 229552"/>
                    <a:gd name="connsiteY7" fmla="*/ 246842 h 1506908"/>
                    <a:gd name="connsiteX8" fmla="*/ 222849 w 229552"/>
                    <a:gd name="connsiteY8" fmla="*/ 21417 h 1506908"/>
                    <a:gd name="connsiteX9" fmla="*/ 67274 w 229552"/>
                    <a:gd name="connsiteY9" fmla="*/ 2367 h 1506908"/>
                    <a:gd name="connsiteX0" fmla="*/ 67274 w 222849"/>
                    <a:gd name="connsiteY0" fmla="*/ 2367 h 1506908"/>
                    <a:gd name="connsiteX1" fmla="*/ 25999 w 222849"/>
                    <a:gd name="connsiteY1" fmla="*/ 373842 h 1506908"/>
                    <a:gd name="connsiteX2" fmla="*/ 6949 w 222849"/>
                    <a:gd name="connsiteY2" fmla="*/ 891367 h 1506908"/>
                    <a:gd name="connsiteX3" fmla="*/ 16474 w 222849"/>
                    <a:gd name="connsiteY3" fmla="*/ 1446992 h 1506908"/>
                    <a:gd name="connsiteX4" fmla="*/ 181574 w 222849"/>
                    <a:gd name="connsiteY4" fmla="*/ 1450167 h 1506908"/>
                    <a:gd name="connsiteX5" fmla="*/ 162524 w 222849"/>
                    <a:gd name="connsiteY5" fmla="*/ 1078692 h 1506908"/>
                    <a:gd name="connsiteX6" fmla="*/ 165699 w 222849"/>
                    <a:gd name="connsiteY6" fmla="*/ 592917 h 1506908"/>
                    <a:gd name="connsiteX7" fmla="*/ 197449 w 222849"/>
                    <a:gd name="connsiteY7" fmla="*/ 246842 h 1506908"/>
                    <a:gd name="connsiteX8" fmla="*/ 222849 w 222849"/>
                    <a:gd name="connsiteY8" fmla="*/ 21417 h 1506908"/>
                    <a:gd name="connsiteX9" fmla="*/ 67274 w 222849"/>
                    <a:gd name="connsiteY9" fmla="*/ 2367 h 1506908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22465"/>
                    <a:gd name="connsiteY0" fmla="*/ 0 h 1504541"/>
                    <a:gd name="connsiteX1" fmla="*/ 25999 w 222465"/>
                    <a:gd name="connsiteY1" fmla="*/ 371475 h 1504541"/>
                    <a:gd name="connsiteX2" fmla="*/ 6949 w 222465"/>
                    <a:gd name="connsiteY2" fmla="*/ 889000 h 1504541"/>
                    <a:gd name="connsiteX3" fmla="*/ 16474 w 222465"/>
                    <a:gd name="connsiteY3" fmla="*/ 1444625 h 1504541"/>
                    <a:gd name="connsiteX4" fmla="*/ 181574 w 222465"/>
                    <a:gd name="connsiteY4" fmla="*/ 1447800 h 1504541"/>
                    <a:gd name="connsiteX5" fmla="*/ 162524 w 222465"/>
                    <a:gd name="connsiteY5" fmla="*/ 1076325 h 1504541"/>
                    <a:gd name="connsiteX6" fmla="*/ 165699 w 222465"/>
                    <a:gd name="connsiteY6" fmla="*/ 590550 h 1504541"/>
                    <a:gd name="connsiteX7" fmla="*/ 219674 w 222465"/>
                    <a:gd name="connsiteY7" fmla="*/ 28575 h 1504541"/>
                    <a:gd name="connsiteX8" fmla="*/ 67274 w 222465"/>
                    <a:gd name="connsiteY8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219674 w 219674"/>
                    <a:gd name="connsiteY7" fmla="*/ 28575 h 1504541"/>
                    <a:gd name="connsiteX8" fmla="*/ 67274 w 219674"/>
                    <a:gd name="connsiteY8" fmla="*/ 0 h 1504541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488823"/>
                    <a:gd name="connsiteX1" fmla="*/ 25999 w 219674"/>
                    <a:gd name="connsiteY1" fmla="*/ 373924 h 1488823"/>
                    <a:gd name="connsiteX2" fmla="*/ 6949 w 219674"/>
                    <a:gd name="connsiteY2" fmla="*/ 891449 h 1488823"/>
                    <a:gd name="connsiteX3" fmla="*/ 16474 w 219674"/>
                    <a:gd name="connsiteY3" fmla="*/ 1447074 h 1488823"/>
                    <a:gd name="connsiteX4" fmla="*/ 181574 w 219674"/>
                    <a:gd name="connsiteY4" fmla="*/ 1450249 h 1488823"/>
                    <a:gd name="connsiteX5" fmla="*/ 162524 w 219674"/>
                    <a:gd name="connsiteY5" fmla="*/ 1078774 h 1488823"/>
                    <a:gd name="connsiteX6" fmla="*/ 165699 w 219674"/>
                    <a:gd name="connsiteY6" fmla="*/ 592999 h 1488823"/>
                    <a:gd name="connsiteX7" fmla="*/ 219674 w 219674"/>
                    <a:gd name="connsiteY7" fmla="*/ 31024 h 1488823"/>
                    <a:gd name="connsiteX8" fmla="*/ 67274 w 219674"/>
                    <a:gd name="connsiteY8" fmla="*/ 2449 h 1488823"/>
                    <a:gd name="connsiteX0" fmla="*/ 67274 w 219674"/>
                    <a:gd name="connsiteY0" fmla="*/ 2449 h 1459200"/>
                    <a:gd name="connsiteX1" fmla="*/ 25999 w 219674"/>
                    <a:gd name="connsiteY1" fmla="*/ 373924 h 1459200"/>
                    <a:gd name="connsiteX2" fmla="*/ 6949 w 219674"/>
                    <a:gd name="connsiteY2" fmla="*/ 891449 h 1459200"/>
                    <a:gd name="connsiteX3" fmla="*/ 16474 w 219674"/>
                    <a:gd name="connsiteY3" fmla="*/ 1447074 h 1459200"/>
                    <a:gd name="connsiteX4" fmla="*/ 181574 w 219674"/>
                    <a:gd name="connsiteY4" fmla="*/ 1450249 h 1459200"/>
                    <a:gd name="connsiteX5" fmla="*/ 162524 w 219674"/>
                    <a:gd name="connsiteY5" fmla="*/ 1078774 h 1459200"/>
                    <a:gd name="connsiteX6" fmla="*/ 165699 w 219674"/>
                    <a:gd name="connsiteY6" fmla="*/ 592999 h 1459200"/>
                    <a:gd name="connsiteX7" fmla="*/ 219674 w 219674"/>
                    <a:gd name="connsiteY7" fmla="*/ 31024 h 1459200"/>
                    <a:gd name="connsiteX8" fmla="*/ 67274 w 219674"/>
                    <a:gd name="connsiteY8" fmla="*/ 2449 h 1459200"/>
                    <a:gd name="connsiteX0" fmla="*/ 67274 w 219674"/>
                    <a:gd name="connsiteY0" fmla="*/ 2449 h 1457656"/>
                    <a:gd name="connsiteX1" fmla="*/ 25999 w 219674"/>
                    <a:gd name="connsiteY1" fmla="*/ 373924 h 1457656"/>
                    <a:gd name="connsiteX2" fmla="*/ 6949 w 219674"/>
                    <a:gd name="connsiteY2" fmla="*/ 891449 h 1457656"/>
                    <a:gd name="connsiteX3" fmla="*/ 16474 w 219674"/>
                    <a:gd name="connsiteY3" fmla="*/ 1447074 h 1457656"/>
                    <a:gd name="connsiteX4" fmla="*/ 156174 w 219674"/>
                    <a:gd name="connsiteY4" fmla="*/ 1443899 h 1457656"/>
                    <a:gd name="connsiteX5" fmla="*/ 162524 w 219674"/>
                    <a:gd name="connsiteY5" fmla="*/ 1078774 h 1457656"/>
                    <a:gd name="connsiteX6" fmla="*/ 165699 w 219674"/>
                    <a:gd name="connsiteY6" fmla="*/ 592999 h 1457656"/>
                    <a:gd name="connsiteX7" fmla="*/ 219674 w 219674"/>
                    <a:gd name="connsiteY7" fmla="*/ 31024 h 1457656"/>
                    <a:gd name="connsiteX8" fmla="*/ 67274 w 219674"/>
                    <a:gd name="connsiteY8" fmla="*/ 2449 h 1457656"/>
                    <a:gd name="connsiteX0" fmla="*/ 67274 w 219674"/>
                    <a:gd name="connsiteY0" fmla="*/ 2449 h 1448171"/>
                    <a:gd name="connsiteX1" fmla="*/ 25999 w 219674"/>
                    <a:gd name="connsiteY1" fmla="*/ 373924 h 1448171"/>
                    <a:gd name="connsiteX2" fmla="*/ 6949 w 219674"/>
                    <a:gd name="connsiteY2" fmla="*/ 891449 h 1448171"/>
                    <a:gd name="connsiteX3" fmla="*/ 16474 w 219674"/>
                    <a:gd name="connsiteY3" fmla="*/ 1447074 h 1448171"/>
                    <a:gd name="connsiteX4" fmla="*/ 156174 w 219674"/>
                    <a:gd name="connsiteY4" fmla="*/ 1443899 h 1448171"/>
                    <a:gd name="connsiteX5" fmla="*/ 162524 w 219674"/>
                    <a:gd name="connsiteY5" fmla="*/ 1078774 h 1448171"/>
                    <a:gd name="connsiteX6" fmla="*/ 165699 w 219674"/>
                    <a:gd name="connsiteY6" fmla="*/ 592999 h 1448171"/>
                    <a:gd name="connsiteX7" fmla="*/ 219674 w 219674"/>
                    <a:gd name="connsiteY7" fmla="*/ 31024 h 1448171"/>
                    <a:gd name="connsiteX8" fmla="*/ 67274 w 219674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49387 w 212887"/>
                    <a:gd name="connsiteY5" fmla="*/ 888808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887" h="1448171">
                      <a:moveTo>
                        <a:pt x="60487" y="2449"/>
                      </a:moveTo>
                      <a:cubicBezTo>
                        <a:pt x="43025" y="122470"/>
                        <a:pt x="29266" y="225757"/>
                        <a:pt x="19212" y="373924"/>
                      </a:cubicBezTo>
                      <a:cubicBezTo>
                        <a:pt x="9158" y="522091"/>
                        <a:pt x="1750" y="712591"/>
                        <a:pt x="162" y="891449"/>
                      </a:cubicBezTo>
                      <a:cubicBezTo>
                        <a:pt x="-1425" y="1070307"/>
                        <a:pt x="9158" y="1296791"/>
                        <a:pt x="9687" y="1447074"/>
                      </a:cubicBezTo>
                      <a:cubicBezTo>
                        <a:pt x="76891" y="1451307"/>
                        <a:pt x="77420" y="1441782"/>
                        <a:pt x="149387" y="1443899"/>
                      </a:cubicBezTo>
                      <a:cubicBezTo>
                        <a:pt x="154679" y="1357534"/>
                        <a:pt x="147270" y="1035251"/>
                        <a:pt x="149387" y="888808"/>
                      </a:cubicBezTo>
                      <a:cubicBezTo>
                        <a:pt x="151504" y="742365"/>
                        <a:pt x="151504" y="708205"/>
                        <a:pt x="162087" y="565241"/>
                      </a:cubicBezTo>
                      <a:cubicBezTo>
                        <a:pt x="172670" y="422277"/>
                        <a:pt x="191191" y="186599"/>
                        <a:pt x="212887" y="31024"/>
                      </a:cubicBezTo>
                      <a:cubicBezTo>
                        <a:pt x="191191" y="-10780"/>
                        <a:pt x="131924" y="1391"/>
                        <a:pt x="60487" y="2449"/>
                      </a:cubicBez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39" name="8 Rectángulo"/>
                <p:cNvSpPr/>
                <p:nvPr/>
              </p:nvSpPr>
              <p:spPr>
                <a:xfrm>
                  <a:off x="1896357" y="2984509"/>
                  <a:ext cx="180000" cy="54135"/>
                </a:xfrm>
                <a:prstGeom prst="roundRect">
                  <a:avLst/>
                </a:prstGeom>
                <a:solidFill>
                  <a:schemeClr val="tx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40" name="8 Rectángulo"/>
                <p:cNvSpPr/>
                <p:nvPr/>
              </p:nvSpPr>
              <p:spPr>
                <a:xfrm>
                  <a:off x="1866560" y="3419413"/>
                  <a:ext cx="180000" cy="54135"/>
                </a:xfrm>
                <a:prstGeom prst="roundRect">
                  <a:avLst/>
                </a:prstGeom>
                <a:solidFill>
                  <a:schemeClr val="tx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41" name="8 Rectángulo"/>
                <p:cNvSpPr/>
                <p:nvPr/>
              </p:nvSpPr>
              <p:spPr>
                <a:xfrm>
                  <a:off x="1878357" y="3192769"/>
                  <a:ext cx="180000" cy="54135"/>
                </a:xfrm>
                <a:prstGeom prst="roundRect">
                  <a:avLst/>
                </a:prstGeom>
                <a:solidFill>
                  <a:schemeClr val="tx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grpSp>
          <p:nvGrpSpPr>
            <p:cNvPr id="129" name="128 Grupo"/>
            <p:cNvGrpSpPr/>
            <p:nvPr/>
          </p:nvGrpSpPr>
          <p:grpSpPr>
            <a:xfrm rot="20659119" flipH="1">
              <a:off x="1420807" y="3423589"/>
              <a:ext cx="1046560" cy="1606627"/>
              <a:chOff x="1841698" y="2852917"/>
              <a:chExt cx="1046560" cy="1670077"/>
            </a:xfrm>
          </p:grpSpPr>
          <p:sp>
            <p:nvSpPr>
              <p:cNvPr id="130" name="8 Rectángulo"/>
              <p:cNvSpPr/>
              <p:nvPr/>
            </p:nvSpPr>
            <p:spPr>
              <a:xfrm>
                <a:off x="1998910" y="2908626"/>
                <a:ext cx="889348" cy="635284"/>
              </a:xfrm>
              <a:custGeom>
                <a:avLst/>
                <a:gdLst>
                  <a:gd name="connsiteX0" fmla="*/ 0 w 370304"/>
                  <a:gd name="connsiteY0" fmla="*/ 445587 h 469916"/>
                  <a:gd name="connsiteX1" fmla="*/ 0 w 370304"/>
                  <a:gd name="connsiteY1" fmla="*/ 163003 h 469916"/>
                  <a:gd name="connsiteX2" fmla="*/ 0 w 370304"/>
                  <a:gd name="connsiteY2" fmla="*/ 64839 h 469916"/>
                  <a:gd name="connsiteX3" fmla="*/ 0 w 370304"/>
                  <a:gd name="connsiteY3" fmla="*/ 0 h 469916"/>
                  <a:gd name="connsiteX4" fmla="*/ 370304 w 370304"/>
                  <a:gd name="connsiteY4" fmla="*/ 0 h 469916"/>
                  <a:gd name="connsiteX5" fmla="*/ 272148 w 370304"/>
                  <a:gd name="connsiteY5" fmla="*/ 81502 h 469916"/>
                  <a:gd name="connsiteX6" fmla="*/ 370304 w 370304"/>
                  <a:gd name="connsiteY6" fmla="*/ 163003 h 469916"/>
                  <a:gd name="connsiteX7" fmla="*/ 52863 w 370304"/>
                  <a:gd name="connsiteY7" fmla="*/ 163003 h 469916"/>
                  <a:gd name="connsiteX8" fmla="*/ 80844 w 370304"/>
                  <a:gd name="connsiteY8" fmla="*/ 469916 h 469916"/>
                  <a:gd name="connsiteX0" fmla="*/ 0 w 370304"/>
                  <a:gd name="connsiteY0" fmla="*/ 445587 h 445587"/>
                  <a:gd name="connsiteX1" fmla="*/ 0 w 370304"/>
                  <a:gd name="connsiteY1" fmla="*/ 163003 h 445587"/>
                  <a:gd name="connsiteX2" fmla="*/ 0 w 370304"/>
                  <a:gd name="connsiteY2" fmla="*/ 64839 h 445587"/>
                  <a:gd name="connsiteX3" fmla="*/ 0 w 370304"/>
                  <a:gd name="connsiteY3" fmla="*/ 0 h 445587"/>
                  <a:gd name="connsiteX4" fmla="*/ 370304 w 370304"/>
                  <a:gd name="connsiteY4" fmla="*/ 0 h 445587"/>
                  <a:gd name="connsiteX5" fmla="*/ 272148 w 370304"/>
                  <a:gd name="connsiteY5" fmla="*/ 81502 h 445587"/>
                  <a:gd name="connsiteX6" fmla="*/ 370304 w 370304"/>
                  <a:gd name="connsiteY6" fmla="*/ 163003 h 445587"/>
                  <a:gd name="connsiteX7" fmla="*/ 52863 w 370304"/>
                  <a:gd name="connsiteY7" fmla="*/ 163003 h 445587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272148 w 370304"/>
                  <a:gd name="connsiteY4" fmla="*/ 81502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93072"/>
                  <a:gd name="connsiteY0" fmla="*/ 163003 h 163003"/>
                  <a:gd name="connsiteX1" fmla="*/ 0 w 393072"/>
                  <a:gd name="connsiteY1" fmla="*/ 64839 h 163003"/>
                  <a:gd name="connsiteX2" fmla="*/ 0 w 393072"/>
                  <a:gd name="connsiteY2" fmla="*/ 0 h 163003"/>
                  <a:gd name="connsiteX3" fmla="*/ 370304 w 393072"/>
                  <a:gd name="connsiteY3" fmla="*/ 0 h 163003"/>
                  <a:gd name="connsiteX4" fmla="*/ 354730 w 393072"/>
                  <a:gd name="connsiteY4" fmla="*/ 74744 h 163003"/>
                  <a:gd name="connsiteX5" fmla="*/ 370304 w 393072"/>
                  <a:gd name="connsiteY5" fmla="*/ 163003 h 163003"/>
                  <a:gd name="connsiteX6" fmla="*/ 52863 w 393072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89235"/>
                  <a:gd name="connsiteY0" fmla="*/ 163003 h 163003"/>
                  <a:gd name="connsiteX1" fmla="*/ 0 w 389235"/>
                  <a:gd name="connsiteY1" fmla="*/ 64839 h 163003"/>
                  <a:gd name="connsiteX2" fmla="*/ 0 w 389235"/>
                  <a:gd name="connsiteY2" fmla="*/ 0 h 163003"/>
                  <a:gd name="connsiteX3" fmla="*/ 370304 w 389235"/>
                  <a:gd name="connsiteY3" fmla="*/ 0 h 163003"/>
                  <a:gd name="connsiteX4" fmla="*/ 354730 w 389235"/>
                  <a:gd name="connsiteY4" fmla="*/ 74744 h 163003"/>
                  <a:gd name="connsiteX5" fmla="*/ 370304 w 389235"/>
                  <a:gd name="connsiteY5" fmla="*/ 163003 h 163003"/>
                  <a:gd name="connsiteX6" fmla="*/ 52863 w 389235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52863 w 370304"/>
                  <a:gd name="connsiteY6" fmla="*/ 163003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399 w 370304"/>
                  <a:gd name="connsiteY6" fmla="*/ 161314 h 163003"/>
                  <a:gd name="connsiteX0" fmla="*/ 0 w 370304"/>
                  <a:gd name="connsiteY0" fmla="*/ 163003 h 163003"/>
                  <a:gd name="connsiteX1" fmla="*/ 0 w 370304"/>
                  <a:gd name="connsiteY1" fmla="*/ 64839 h 163003"/>
                  <a:gd name="connsiteX2" fmla="*/ 0 w 370304"/>
                  <a:gd name="connsiteY2" fmla="*/ 0 h 163003"/>
                  <a:gd name="connsiteX3" fmla="*/ 370304 w 370304"/>
                  <a:gd name="connsiteY3" fmla="*/ 0 h 163003"/>
                  <a:gd name="connsiteX4" fmla="*/ 354730 w 370304"/>
                  <a:gd name="connsiteY4" fmla="*/ 74744 h 163003"/>
                  <a:gd name="connsiteX5" fmla="*/ 370304 w 370304"/>
                  <a:gd name="connsiteY5" fmla="*/ 163003 h 163003"/>
                  <a:gd name="connsiteX6" fmla="*/ 16429 w 370304"/>
                  <a:gd name="connsiteY6" fmla="*/ 161314 h 163003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54730 w 370304"/>
                  <a:gd name="connsiteY4" fmla="*/ 74744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32631 w 370304"/>
                  <a:gd name="connsiteY4" fmla="*/ 77012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  <a:gd name="connsiteX0" fmla="*/ 0 w 370304"/>
                  <a:gd name="connsiteY0" fmla="*/ 163003 h 163215"/>
                  <a:gd name="connsiteX1" fmla="*/ 0 w 370304"/>
                  <a:gd name="connsiteY1" fmla="*/ 64839 h 163215"/>
                  <a:gd name="connsiteX2" fmla="*/ 0 w 370304"/>
                  <a:gd name="connsiteY2" fmla="*/ 0 h 163215"/>
                  <a:gd name="connsiteX3" fmla="*/ 370304 w 370304"/>
                  <a:gd name="connsiteY3" fmla="*/ 0 h 163215"/>
                  <a:gd name="connsiteX4" fmla="*/ 318424 w 370304"/>
                  <a:gd name="connsiteY4" fmla="*/ 82681 h 163215"/>
                  <a:gd name="connsiteX5" fmla="*/ 370304 w 370304"/>
                  <a:gd name="connsiteY5" fmla="*/ 163003 h 163215"/>
                  <a:gd name="connsiteX6" fmla="*/ 1127 w 370304"/>
                  <a:gd name="connsiteY6" fmla="*/ 163215 h 163215"/>
                  <a:gd name="connsiteX7" fmla="*/ 0 w 370304"/>
                  <a:gd name="connsiteY7" fmla="*/ 163003 h 163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0304" h="163215">
                    <a:moveTo>
                      <a:pt x="0" y="163003"/>
                    </a:moveTo>
                    <a:lnTo>
                      <a:pt x="0" y="64839"/>
                    </a:lnTo>
                    <a:lnTo>
                      <a:pt x="0" y="0"/>
                    </a:lnTo>
                    <a:lnTo>
                      <a:pt x="370304" y="0"/>
                    </a:lnTo>
                    <a:cubicBezTo>
                      <a:pt x="362517" y="37372"/>
                      <a:pt x="316056" y="65152"/>
                      <a:pt x="318424" y="82681"/>
                    </a:cubicBezTo>
                    <a:cubicBezTo>
                      <a:pt x="320792" y="100210"/>
                      <a:pt x="354550" y="100988"/>
                      <a:pt x="370304" y="163003"/>
                    </a:cubicBezTo>
                    <a:lnTo>
                      <a:pt x="1127" y="163215"/>
                    </a:lnTo>
                    <a:lnTo>
                      <a:pt x="0" y="163003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bg1"/>
                  </a:gs>
                  <a:gs pos="13000">
                    <a:schemeClr val="bg1"/>
                  </a:gs>
                </a:gsLst>
                <a:lin ang="10800000" scaled="1"/>
                <a:tileRect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grpSp>
            <p:nvGrpSpPr>
              <p:cNvPr id="131" name="130 Grupo"/>
              <p:cNvGrpSpPr/>
              <p:nvPr/>
            </p:nvGrpSpPr>
            <p:grpSpPr>
              <a:xfrm>
                <a:off x="1841698" y="2852917"/>
                <a:ext cx="233384" cy="1670077"/>
                <a:chOff x="1841698" y="2876732"/>
                <a:chExt cx="233384" cy="1670077"/>
              </a:xfrm>
            </p:grpSpPr>
            <p:sp>
              <p:nvSpPr>
                <p:cNvPr id="132" name="131 Forma libre"/>
                <p:cNvSpPr/>
                <p:nvPr/>
              </p:nvSpPr>
              <p:spPr>
                <a:xfrm>
                  <a:off x="1841698" y="2876732"/>
                  <a:ext cx="188926" cy="1670077"/>
                </a:xfrm>
                <a:custGeom>
                  <a:avLst/>
                  <a:gdLst>
                    <a:gd name="connsiteX0" fmla="*/ 67974 w 233055"/>
                    <a:gd name="connsiteY0" fmla="*/ 38802 h 1543343"/>
                    <a:gd name="connsiteX1" fmla="*/ 39399 w 233055"/>
                    <a:gd name="connsiteY1" fmla="*/ 426152 h 1543343"/>
                    <a:gd name="connsiteX2" fmla="*/ 7649 w 233055"/>
                    <a:gd name="connsiteY2" fmla="*/ 927802 h 1543343"/>
                    <a:gd name="connsiteX3" fmla="*/ 17174 w 233055"/>
                    <a:gd name="connsiteY3" fmla="*/ 1483427 h 1543343"/>
                    <a:gd name="connsiteX4" fmla="*/ 182274 w 233055"/>
                    <a:gd name="connsiteY4" fmla="*/ 1486602 h 1543343"/>
                    <a:gd name="connsiteX5" fmla="*/ 163224 w 233055"/>
                    <a:gd name="connsiteY5" fmla="*/ 1115127 h 1543343"/>
                    <a:gd name="connsiteX6" fmla="*/ 166399 w 233055"/>
                    <a:gd name="connsiteY6" fmla="*/ 629352 h 1543343"/>
                    <a:gd name="connsiteX7" fmla="*/ 198149 w 233055"/>
                    <a:gd name="connsiteY7" fmla="*/ 283277 h 1543343"/>
                    <a:gd name="connsiteX8" fmla="*/ 226724 w 233055"/>
                    <a:gd name="connsiteY8" fmla="*/ 41977 h 1543343"/>
                    <a:gd name="connsiteX9" fmla="*/ 67974 w 233055"/>
                    <a:gd name="connsiteY9" fmla="*/ 38802 h 1543343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37704 h 1542245"/>
                    <a:gd name="connsiteX1" fmla="*/ 25999 w 232355"/>
                    <a:gd name="connsiteY1" fmla="*/ 409179 h 1542245"/>
                    <a:gd name="connsiteX2" fmla="*/ 6949 w 232355"/>
                    <a:gd name="connsiteY2" fmla="*/ 926704 h 1542245"/>
                    <a:gd name="connsiteX3" fmla="*/ 16474 w 232355"/>
                    <a:gd name="connsiteY3" fmla="*/ 1482329 h 1542245"/>
                    <a:gd name="connsiteX4" fmla="*/ 181574 w 232355"/>
                    <a:gd name="connsiteY4" fmla="*/ 1485504 h 1542245"/>
                    <a:gd name="connsiteX5" fmla="*/ 162524 w 232355"/>
                    <a:gd name="connsiteY5" fmla="*/ 1114029 h 1542245"/>
                    <a:gd name="connsiteX6" fmla="*/ 165699 w 232355"/>
                    <a:gd name="connsiteY6" fmla="*/ 628254 h 1542245"/>
                    <a:gd name="connsiteX7" fmla="*/ 197449 w 232355"/>
                    <a:gd name="connsiteY7" fmla="*/ 282179 h 1542245"/>
                    <a:gd name="connsiteX8" fmla="*/ 226024 w 232355"/>
                    <a:gd name="connsiteY8" fmla="*/ 40879 h 1542245"/>
                    <a:gd name="connsiteX9" fmla="*/ 67274 w 232355"/>
                    <a:gd name="connsiteY9" fmla="*/ 37704 h 1542245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32355"/>
                    <a:gd name="connsiteY0" fmla="*/ 13749 h 1518290"/>
                    <a:gd name="connsiteX1" fmla="*/ 25999 w 232355"/>
                    <a:gd name="connsiteY1" fmla="*/ 385224 h 1518290"/>
                    <a:gd name="connsiteX2" fmla="*/ 6949 w 232355"/>
                    <a:gd name="connsiteY2" fmla="*/ 902749 h 1518290"/>
                    <a:gd name="connsiteX3" fmla="*/ 16474 w 232355"/>
                    <a:gd name="connsiteY3" fmla="*/ 1458374 h 1518290"/>
                    <a:gd name="connsiteX4" fmla="*/ 181574 w 232355"/>
                    <a:gd name="connsiteY4" fmla="*/ 1461549 h 1518290"/>
                    <a:gd name="connsiteX5" fmla="*/ 162524 w 232355"/>
                    <a:gd name="connsiteY5" fmla="*/ 1090074 h 1518290"/>
                    <a:gd name="connsiteX6" fmla="*/ 165699 w 232355"/>
                    <a:gd name="connsiteY6" fmla="*/ 604299 h 1518290"/>
                    <a:gd name="connsiteX7" fmla="*/ 197449 w 232355"/>
                    <a:gd name="connsiteY7" fmla="*/ 258224 h 1518290"/>
                    <a:gd name="connsiteX8" fmla="*/ 226024 w 232355"/>
                    <a:gd name="connsiteY8" fmla="*/ 16924 h 1518290"/>
                    <a:gd name="connsiteX9" fmla="*/ 67274 w 232355"/>
                    <a:gd name="connsiteY9" fmla="*/ 13749 h 1518290"/>
                    <a:gd name="connsiteX0" fmla="*/ 67274 w 229552"/>
                    <a:gd name="connsiteY0" fmla="*/ 2367 h 1506908"/>
                    <a:gd name="connsiteX1" fmla="*/ 25999 w 229552"/>
                    <a:gd name="connsiteY1" fmla="*/ 373842 h 1506908"/>
                    <a:gd name="connsiteX2" fmla="*/ 6949 w 229552"/>
                    <a:gd name="connsiteY2" fmla="*/ 891367 h 1506908"/>
                    <a:gd name="connsiteX3" fmla="*/ 16474 w 229552"/>
                    <a:gd name="connsiteY3" fmla="*/ 1446992 h 1506908"/>
                    <a:gd name="connsiteX4" fmla="*/ 181574 w 229552"/>
                    <a:gd name="connsiteY4" fmla="*/ 1450167 h 1506908"/>
                    <a:gd name="connsiteX5" fmla="*/ 162524 w 229552"/>
                    <a:gd name="connsiteY5" fmla="*/ 1078692 h 1506908"/>
                    <a:gd name="connsiteX6" fmla="*/ 165699 w 229552"/>
                    <a:gd name="connsiteY6" fmla="*/ 592917 h 1506908"/>
                    <a:gd name="connsiteX7" fmla="*/ 197449 w 229552"/>
                    <a:gd name="connsiteY7" fmla="*/ 246842 h 1506908"/>
                    <a:gd name="connsiteX8" fmla="*/ 222849 w 229552"/>
                    <a:gd name="connsiteY8" fmla="*/ 21417 h 1506908"/>
                    <a:gd name="connsiteX9" fmla="*/ 67274 w 229552"/>
                    <a:gd name="connsiteY9" fmla="*/ 2367 h 1506908"/>
                    <a:gd name="connsiteX0" fmla="*/ 67274 w 222849"/>
                    <a:gd name="connsiteY0" fmla="*/ 2367 h 1506908"/>
                    <a:gd name="connsiteX1" fmla="*/ 25999 w 222849"/>
                    <a:gd name="connsiteY1" fmla="*/ 373842 h 1506908"/>
                    <a:gd name="connsiteX2" fmla="*/ 6949 w 222849"/>
                    <a:gd name="connsiteY2" fmla="*/ 891367 h 1506908"/>
                    <a:gd name="connsiteX3" fmla="*/ 16474 w 222849"/>
                    <a:gd name="connsiteY3" fmla="*/ 1446992 h 1506908"/>
                    <a:gd name="connsiteX4" fmla="*/ 181574 w 222849"/>
                    <a:gd name="connsiteY4" fmla="*/ 1450167 h 1506908"/>
                    <a:gd name="connsiteX5" fmla="*/ 162524 w 222849"/>
                    <a:gd name="connsiteY5" fmla="*/ 1078692 h 1506908"/>
                    <a:gd name="connsiteX6" fmla="*/ 165699 w 222849"/>
                    <a:gd name="connsiteY6" fmla="*/ 592917 h 1506908"/>
                    <a:gd name="connsiteX7" fmla="*/ 197449 w 222849"/>
                    <a:gd name="connsiteY7" fmla="*/ 246842 h 1506908"/>
                    <a:gd name="connsiteX8" fmla="*/ 222849 w 222849"/>
                    <a:gd name="connsiteY8" fmla="*/ 21417 h 1506908"/>
                    <a:gd name="connsiteX9" fmla="*/ 67274 w 222849"/>
                    <a:gd name="connsiteY9" fmla="*/ 2367 h 1506908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197449 w 219674"/>
                    <a:gd name="connsiteY7" fmla="*/ 244475 h 1504541"/>
                    <a:gd name="connsiteX8" fmla="*/ 219674 w 219674"/>
                    <a:gd name="connsiteY8" fmla="*/ 28575 h 1504541"/>
                    <a:gd name="connsiteX9" fmla="*/ 67274 w 219674"/>
                    <a:gd name="connsiteY9" fmla="*/ 0 h 1504541"/>
                    <a:gd name="connsiteX0" fmla="*/ 67274 w 222465"/>
                    <a:gd name="connsiteY0" fmla="*/ 0 h 1504541"/>
                    <a:gd name="connsiteX1" fmla="*/ 25999 w 222465"/>
                    <a:gd name="connsiteY1" fmla="*/ 371475 h 1504541"/>
                    <a:gd name="connsiteX2" fmla="*/ 6949 w 222465"/>
                    <a:gd name="connsiteY2" fmla="*/ 889000 h 1504541"/>
                    <a:gd name="connsiteX3" fmla="*/ 16474 w 222465"/>
                    <a:gd name="connsiteY3" fmla="*/ 1444625 h 1504541"/>
                    <a:gd name="connsiteX4" fmla="*/ 181574 w 222465"/>
                    <a:gd name="connsiteY4" fmla="*/ 1447800 h 1504541"/>
                    <a:gd name="connsiteX5" fmla="*/ 162524 w 222465"/>
                    <a:gd name="connsiteY5" fmla="*/ 1076325 h 1504541"/>
                    <a:gd name="connsiteX6" fmla="*/ 165699 w 222465"/>
                    <a:gd name="connsiteY6" fmla="*/ 590550 h 1504541"/>
                    <a:gd name="connsiteX7" fmla="*/ 219674 w 222465"/>
                    <a:gd name="connsiteY7" fmla="*/ 28575 h 1504541"/>
                    <a:gd name="connsiteX8" fmla="*/ 67274 w 222465"/>
                    <a:gd name="connsiteY8" fmla="*/ 0 h 1504541"/>
                    <a:gd name="connsiteX0" fmla="*/ 67274 w 219674"/>
                    <a:gd name="connsiteY0" fmla="*/ 0 h 1504541"/>
                    <a:gd name="connsiteX1" fmla="*/ 25999 w 219674"/>
                    <a:gd name="connsiteY1" fmla="*/ 371475 h 1504541"/>
                    <a:gd name="connsiteX2" fmla="*/ 6949 w 219674"/>
                    <a:gd name="connsiteY2" fmla="*/ 889000 h 1504541"/>
                    <a:gd name="connsiteX3" fmla="*/ 16474 w 219674"/>
                    <a:gd name="connsiteY3" fmla="*/ 1444625 h 1504541"/>
                    <a:gd name="connsiteX4" fmla="*/ 181574 w 219674"/>
                    <a:gd name="connsiteY4" fmla="*/ 1447800 h 1504541"/>
                    <a:gd name="connsiteX5" fmla="*/ 162524 w 219674"/>
                    <a:gd name="connsiteY5" fmla="*/ 1076325 h 1504541"/>
                    <a:gd name="connsiteX6" fmla="*/ 165699 w 219674"/>
                    <a:gd name="connsiteY6" fmla="*/ 590550 h 1504541"/>
                    <a:gd name="connsiteX7" fmla="*/ 219674 w 219674"/>
                    <a:gd name="connsiteY7" fmla="*/ 28575 h 1504541"/>
                    <a:gd name="connsiteX8" fmla="*/ 67274 w 219674"/>
                    <a:gd name="connsiteY8" fmla="*/ 0 h 1504541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506990"/>
                    <a:gd name="connsiteX1" fmla="*/ 25999 w 219674"/>
                    <a:gd name="connsiteY1" fmla="*/ 373924 h 1506990"/>
                    <a:gd name="connsiteX2" fmla="*/ 6949 w 219674"/>
                    <a:gd name="connsiteY2" fmla="*/ 891449 h 1506990"/>
                    <a:gd name="connsiteX3" fmla="*/ 16474 w 219674"/>
                    <a:gd name="connsiteY3" fmla="*/ 1447074 h 1506990"/>
                    <a:gd name="connsiteX4" fmla="*/ 181574 w 219674"/>
                    <a:gd name="connsiteY4" fmla="*/ 1450249 h 1506990"/>
                    <a:gd name="connsiteX5" fmla="*/ 162524 w 219674"/>
                    <a:gd name="connsiteY5" fmla="*/ 1078774 h 1506990"/>
                    <a:gd name="connsiteX6" fmla="*/ 165699 w 219674"/>
                    <a:gd name="connsiteY6" fmla="*/ 592999 h 1506990"/>
                    <a:gd name="connsiteX7" fmla="*/ 219674 w 219674"/>
                    <a:gd name="connsiteY7" fmla="*/ 31024 h 1506990"/>
                    <a:gd name="connsiteX8" fmla="*/ 67274 w 219674"/>
                    <a:gd name="connsiteY8" fmla="*/ 2449 h 1506990"/>
                    <a:gd name="connsiteX0" fmla="*/ 67274 w 219674"/>
                    <a:gd name="connsiteY0" fmla="*/ 2449 h 1488823"/>
                    <a:gd name="connsiteX1" fmla="*/ 25999 w 219674"/>
                    <a:gd name="connsiteY1" fmla="*/ 373924 h 1488823"/>
                    <a:gd name="connsiteX2" fmla="*/ 6949 w 219674"/>
                    <a:gd name="connsiteY2" fmla="*/ 891449 h 1488823"/>
                    <a:gd name="connsiteX3" fmla="*/ 16474 w 219674"/>
                    <a:gd name="connsiteY3" fmla="*/ 1447074 h 1488823"/>
                    <a:gd name="connsiteX4" fmla="*/ 181574 w 219674"/>
                    <a:gd name="connsiteY4" fmla="*/ 1450249 h 1488823"/>
                    <a:gd name="connsiteX5" fmla="*/ 162524 w 219674"/>
                    <a:gd name="connsiteY5" fmla="*/ 1078774 h 1488823"/>
                    <a:gd name="connsiteX6" fmla="*/ 165699 w 219674"/>
                    <a:gd name="connsiteY6" fmla="*/ 592999 h 1488823"/>
                    <a:gd name="connsiteX7" fmla="*/ 219674 w 219674"/>
                    <a:gd name="connsiteY7" fmla="*/ 31024 h 1488823"/>
                    <a:gd name="connsiteX8" fmla="*/ 67274 w 219674"/>
                    <a:gd name="connsiteY8" fmla="*/ 2449 h 1488823"/>
                    <a:gd name="connsiteX0" fmla="*/ 67274 w 219674"/>
                    <a:gd name="connsiteY0" fmla="*/ 2449 h 1459200"/>
                    <a:gd name="connsiteX1" fmla="*/ 25999 w 219674"/>
                    <a:gd name="connsiteY1" fmla="*/ 373924 h 1459200"/>
                    <a:gd name="connsiteX2" fmla="*/ 6949 w 219674"/>
                    <a:gd name="connsiteY2" fmla="*/ 891449 h 1459200"/>
                    <a:gd name="connsiteX3" fmla="*/ 16474 w 219674"/>
                    <a:gd name="connsiteY3" fmla="*/ 1447074 h 1459200"/>
                    <a:gd name="connsiteX4" fmla="*/ 181574 w 219674"/>
                    <a:gd name="connsiteY4" fmla="*/ 1450249 h 1459200"/>
                    <a:gd name="connsiteX5" fmla="*/ 162524 w 219674"/>
                    <a:gd name="connsiteY5" fmla="*/ 1078774 h 1459200"/>
                    <a:gd name="connsiteX6" fmla="*/ 165699 w 219674"/>
                    <a:gd name="connsiteY6" fmla="*/ 592999 h 1459200"/>
                    <a:gd name="connsiteX7" fmla="*/ 219674 w 219674"/>
                    <a:gd name="connsiteY7" fmla="*/ 31024 h 1459200"/>
                    <a:gd name="connsiteX8" fmla="*/ 67274 w 219674"/>
                    <a:gd name="connsiteY8" fmla="*/ 2449 h 1459200"/>
                    <a:gd name="connsiteX0" fmla="*/ 67274 w 219674"/>
                    <a:gd name="connsiteY0" fmla="*/ 2449 h 1457656"/>
                    <a:gd name="connsiteX1" fmla="*/ 25999 w 219674"/>
                    <a:gd name="connsiteY1" fmla="*/ 373924 h 1457656"/>
                    <a:gd name="connsiteX2" fmla="*/ 6949 w 219674"/>
                    <a:gd name="connsiteY2" fmla="*/ 891449 h 1457656"/>
                    <a:gd name="connsiteX3" fmla="*/ 16474 w 219674"/>
                    <a:gd name="connsiteY3" fmla="*/ 1447074 h 1457656"/>
                    <a:gd name="connsiteX4" fmla="*/ 156174 w 219674"/>
                    <a:gd name="connsiteY4" fmla="*/ 1443899 h 1457656"/>
                    <a:gd name="connsiteX5" fmla="*/ 162524 w 219674"/>
                    <a:gd name="connsiteY5" fmla="*/ 1078774 h 1457656"/>
                    <a:gd name="connsiteX6" fmla="*/ 165699 w 219674"/>
                    <a:gd name="connsiteY6" fmla="*/ 592999 h 1457656"/>
                    <a:gd name="connsiteX7" fmla="*/ 219674 w 219674"/>
                    <a:gd name="connsiteY7" fmla="*/ 31024 h 1457656"/>
                    <a:gd name="connsiteX8" fmla="*/ 67274 w 219674"/>
                    <a:gd name="connsiteY8" fmla="*/ 2449 h 1457656"/>
                    <a:gd name="connsiteX0" fmla="*/ 67274 w 219674"/>
                    <a:gd name="connsiteY0" fmla="*/ 2449 h 1448171"/>
                    <a:gd name="connsiteX1" fmla="*/ 25999 w 219674"/>
                    <a:gd name="connsiteY1" fmla="*/ 373924 h 1448171"/>
                    <a:gd name="connsiteX2" fmla="*/ 6949 w 219674"/>
                    <a:gd name="connsiteY2" fmla="*/ 891449 h 1448171"/>
                    <a:gd name="connsiteX3" fmla="*/ 16474 w 219674"/>
                    <a:gd name="connsiteY3" fmla="*/ 1447074 h 1448171"/>
                    <a:gd name="connsiteX4" fmla="*/ 156174 w 219674"/>
                    <a:gd name="connsiteY4" fmla="*/ 1443899 h 1448171"/>
                    <a:gd name="connsiteX5" fmla="*/ 162524 w 219674"/>
                    <a:gd name="connsiteY5" fmla="*/ 1078774 h 1448171"/>
                    <a:gd name="connsiteX6" fmla="*/ 165699 w 219674"/>
                    <a:gd name="connsiteY6" fmla="*/ 592999 h 1448171"/>
                    <a:gd name="connsiteX7" fmla="*/ 219674 w 219674"/>
                    <a:gd name="connsiteY7" fmla="*/ 31024 h 1448171"/>
                    <a:gd name="connsiteX8" fmla="*/ 67274 w 219674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58912 w 212887"/>
                    <a:gd name="connsiteY6" fmla="*/ 592999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55737 w 212887"/>
                    <a:gd name="connsiteY5" fmla="*/ 1078774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  <a:gd name="connsiteX0" fmla="*/ 60487 w 212887"/>
                    <a:gd name="connsiteY0" fmla="*/ 2449 h 1448171"/>
                    <a:gd name="connsiteX1" fmla="*/ 19212 w 212887"/>
                    <a:gd name="connsiteY1" fmla="*/ 373924 h 1448171"/>
                    <a:gd name="connsiteX2" fmla="*/ 162 w 212887"/>
                    <a:gd name="connsiteY2" fmla="*/ 891449 h 1448171"/>
                    <a:gd name="connsiteX3" fmla="*/ 9687 w 212887"/>
                    <a:gd name="connsiteY3" fmla="*/ 1447074 h 1448171"/>
                    <a:gd name="connsiteX4" fmla="*/ 149387 w 212887"/>
                    <a:gd name="connsiteY4" fmla="*/ 1443899 h 1448171"/>
                    <a:gd name="connsiteX5" fmla="*/ 149387 w 212887"/>
                    <a:gd name="connsiteY5" fmla="*/ 888808 h 1448171"/>
                    <a:gd name="connsiteX6" fmla="*/ 162087 w 212887"/>
                    <a:gd name="connsiteY6" fmla="*/ 565241 h 1448171"/>
                    <a:gd name="connsiteX7" fmla="*/ 212887 w 212887"/>
                    <a:gd name="connsiteY7" fmla="*/ 31024 h 1448171"/>
                    <a:gd name="connsiteX8" fmla="*/ 60487 w 212887"/>
                    <a:gd name="connsiteY8" fmla="*/ 2449 h 14481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887" h="1448171">
                      <a:moveTo>
                        <a:pt x="60487" y="2449"/>
                      </a:moveTo>
                      <a:cubicBezTo>
                        <a:pt x="43025" y="122470"/>
                        <a:pt x="29266" y="225757"/>
                        <a:pt x="19212" y="373924"/>
                      </a:cubicBezTo>
                      <a:cubicBezTo>
                        <a:pt x="9158" y="522091"/>
                        <a:pt x="1750" y="712591"/>
                        <a:pt x="162" y="891449"/>
                      </a:cubicBezTo>
                      <a:cubicBezTo>
                        <a:pt x="-1425" y="1070307"/>
                        <a:pt x="9158" y="1296791"/>
                        <a:pt x="9687" y="1447074"/>
                      </a:cubicBezTo>
                      <a:cubicBezTo>
                        <a:pt x="76891" y="1451307"/>
                        <a:pt x="77420" y="1441782"/>
                        <a:pt x="149387" y="1443899"/>
                      </a:cubicBezTo>
                      <a:cubicBezTo>
                        <a:pt x="154679" y="1357534"/>
                        <a:pt x="147270" y="1035251"/>
                        <a:pt x="149387" y="888808"/>
                      </a:cubicBezTo>
                      <a:cubicBezTo>
                        <a:pt x="151504" y="742365"/>
                        <a:pt x="151504" y="708205"/>
                        <a:pt x="162087" y="565241"/>
                      </a:cubicBezTo>
                      <a:cubicBezTo>
                        <a:pt x="172670" y="422277"/>
                        <a:pt x="191191" y="186599"/>
                        <a:pt x="212887" y="31024"/>
                      </a:cubicBezTo>
                      <a:cubicBezTo>
                        <a:pt x="191191" y="-10780"/>
                        <a:pt x="131924" y="1391"/>
                        <a:pt x="60487" y="244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33" name="8 Rectángulo"/>
                <p:cNvSpPr/>
                <p:nvPr/>
              </p:nvSpPr>
              <p:spPr>
                <a:xfrm>
                  <a:off x="1895082" y="2989958"/>
                  <a:ext cx="180000" cy="48521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34" name="8 Rectángulo"/>
                <p:cNvSpPr/>
                <p:nvPr/>
              </p:nvSpPr>
              <p:spPr>
                <a:xfrm>
                  <a:off x="1866560" y="3422218"/>
                  <a:ext cx="180000" cy="48521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35" name="8 Rectángulo"/>
                <p:cNvSpPr/>
                <p:nvPr/>
              </p:nvSpPr>
              <p:spPr>
                <a:xfrm>
                  <a:off x="1878357" y="3195577"/>
                  <a:ext cx="180000" cy="48521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8174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2018-11-18T21:56:11Z</dcterms:created>
  <dcterms:modified xsi:type="dcterms:W3CDTF">2018-11-18T21:56:19Z</dcterms:modified>
</cp:coreProperties>
</file>